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387" r:id="rId5"/>
    <p:sldId id="421" r:id="rId6"/>
    <p:sldId id="263" r:id="rId7"/>
    <p:sldId id="418" r:id="rId8"/>
    <p:sldId id="287" r:id="rId9"/>
    <p:sldId id="424" r:id="rId10"/>
    <p:sldId id="422" r:id="rId11"/>
    <p:sldId id="264" r:id="rId12"/>
    <p:sldId id="265" r:id="rId13"/>
    <p:sldId id="423" r:id="rId14"/>
    <p:sldId id="425" r:id="rId15"/>
    <p:sldId id="426" r:id="rId16"/>
    <p:sldId id="357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0" userDrawn="1">
          <p15:clr>
            <a:srgbClr val="A4A3A4"/>
          </p15:clr>
        </p15:guide>
        <p15:guide id="2" pos="2275" userDrawn="1">
          <p15:clr>
            <a:srgbClr val="A4A3A4"/>
          </p15:clr>
        </p15:guide>
        <p15:guide id="3" orient="horz" pos="132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na Josephina Coco Schmid" initials="AJCS" lastIdx="2" clrIdx="0">
    <p:extLst>
      <p:ext uri="{19B8F6BF-5375-455C-9EA6-DF929625EA0E}">
        <p15:presenceInfo xmlns:p15="http://schemas.microsoft.com/office/powerpoint/2012/main" userId="Anna Josephina Coco Schmi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3F"/>
    <a:srgbClr val="C1CBB0"/>
    <a:srgbClr val="FFFFFF"/>
    <a:srgbClr val="008854"/>
    <a:srgbClr val="F8F8F8"/>
    <a:srgbClr val="37D271"/>
    <a:srgbClr val="000000"/>
    <a:srgbClr val="2EF7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F6BFF1-DFCA-4104-9F04-5F5991693A69}" v="18" dt="2025-01-19T19:12:10.619"/>
    <p1510:client id="{72588B11-65F3-444D-B2DF-FD38859BEAAD}" v="1" dt="2025-01-20T06:46:59.6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Μεσαίο στυλ 2 - Έμφαση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Μεσαίο στυλ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Μεσαίο στυλ 2 - Έμφαση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Μεσαίο στυλ 2 - Έμφαση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Μεσαίο στυλ 2 - Έμφαση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Χωρίς στυλ, χωρίς πλέγμα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Στυλ με θέμα 1 - Έμφαση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90" autoAdjust="0"/>
    <p:restoredTop sz="73037" autoAdjust="0"/>
  </p:normalViewPr>
  <p:slideViewPr>
    <p:cSldViewPr snapToGrid="0">
      <p:cViewPr varScale="1">
        <p:scale>
          <a:sx n="151" d="100"/>
          <a:sy n="151" d="100"/>
        </p:scale>
        <p:origin x="3318" y="30"/>
      </p:cViewPr>
      <p:guideLst>
        <p:guide orient="horz" pos="890"/>
        <p:guide pos="2275"/>
        <p:guide orient="horz" pos="1321"/>
      </p:guideLst>
    </p:cSldViewPr>
  </p:slideViewPr>
  <p:outlineViewPr>
    <p:cViewPr>
      <p:scale>
        <a:sx n="33" d="100"/>
        <a:sy n="33" d="100"/>
      </p:scale>
      <p:origin x="0" y="-444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798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lios Manoudakis" userId="8cd10c5ebf773997" providerId="LiveId" clId="{72588B11-65F3-444D-B2DF-FD38859BEAAD}"/>
    <pc:docChg chg="undo custSel modSld">
      <pc:chgData name="Stelios Manoudakis" userId="8cd10c5ebf773997" providerId="LiveId" clId="{72588B11-65F3-444D-B2DF-FD38859BEAAD}" dt="2025-01-20T07:47:42.056" v="119" actId="14100"/>
      <pc:docMkLst>
        <pc:docMk/>
      </pc:docMkLst>
      <pc:sldChg chg="modSp mod">
        <pc:chgData name="Stelios Manoudakis" userId="8cd10c5ebf773997" providerId="LiveId" clId="{72588B11-65F3-444D-B2DF-FD38859BEAAD}" dt="2025-01-20T06:45:13.503" v="24" actId="1076"/>
        <pc:sldMkLst>
          <pc:docMk/>
          <pc:sldMk cId="0" sldId="263"/>
        </pc:sldMkLst>
        <pc:picChg chg="mod">
          <ac:chgData name="Stelios Manoudakis" userId="8cd10c5ebf773997" providerId="LiveId" clId="{72588B11-65F3-444D-B2DF-FD38859BEAAD}" dt="2025-01-20T06:45:13.503" v="24" actId="1076"/>
          <ac:picMkLst>
            <pc:docMk/>
            <pc:sldMk cId="0" sldId="263"/>
            <ac:picMk id="6" creationId="{52DCC3CD-8966-D6C5-617C-05BF8E886729}"/>
          </ac:picMkLst>
        </pc:picChg>
      </pc:sldChg>
      <pc:sldChg chg="modSp mod">
        <pc:chgData name="Stelios Manoudakis" userId="8cd10c5ebf773997" providerId="LiveId" clId="{72588B11-65F3-444D-B2DF-FD38859BEAAD}" dt="2025-01-20T06:49:31.656" v="38" actId="1036"/>
        <pc:sldMkLst>
          <pc:docMk/>
          <pc:sldMk cId="0" sldId="264"/>
        </pc:sldMkLst>
        <pc:spChg chg="mod">
          <ac:chgData name="Stelios Manoudakis" userId="8cd10c5ebf773997" providerId="LiveId" clId="{72588B11-65F3-444D-B2DF-FD38859BEAAD}" dt="2025-01-20T06:49:31.656" v="38" actId="1036"/>
          <ac:spMkLst>
            <pc:docMk/>
            <pc:sldMk cId="0" sldId="264"/>
            <ac:spMk id="4" creationId="{50677D15-F634-B4AB-E6B4-C79E7C9F5682}"/>
          </ac:spMkLst>
        </pc:spChg>
        <pc:spChg chg="mod">
          <ac:chgData name="Stelios Manoudakis" userId="8cd10c5ebf773997" providerId="LiveId" clId="{72588B11-65F3-444D-B2DF-FD38859BEAAD}" dt="2025-01-20T06:49:31.656" v="38" actId="1036"/>
          <ac:spMkLst>
            <pc:docMk/>
            <pc:sldMk cId="0" sldId="264"/>
            <ac:spMk id="7" creationId="{69A0D0FE-AA37-087F-948D-267BFBB1FF78}"/>
          </ac:spMkLst>
        </pc:spChg>
        <pc:spChg chg="mod">
          <ac:chgData name="Stelios Manoudakis" userId="8cd10c5ebf773997" providerId="LiveId" clId="{72588B11-65F3-444D-B2DF-FD38859BEAAD}" dt="2025-01-20T06:49:31.656" v="38" actId="1036"/>
          <ac:spMkLst>
            <pc:docMk/>
            <pc:sldMk cId="0" sldId="264"/>
            <ac:spMk id="9" creationId="{DF363DAD-7551-4F35-58AD-1833409C4381}"/>
          </ac:spMkLst>
        </pc:spChg>
        <pc:picChg chg="mod">
          <ac:chgData name="Stelios Manoudakis" userId="8cd10c5ebf773997" providerId="LiveId" clId="{72588B11-65F3-444D-B2DF-FD38859BEAAD}" dt="2025-01-20T06:49:31.656" v="38" actId="1036"/>
          <ac:picMkLst>
            <pc:docMk/>
            <pc:sldMk cId="0" sldId="264"/>
            <ac:picMk id="2" creationId="{FCE52557-BD2A-BACA-34DD-57DA57FE2524}"/>
          </ac:picMkLst>
        </pc:picChg>
        <pc:picChg chg="mod">
          <ac:chgData name="Stelios Manoudakis" userId="8cd10c5ebf773997" providerId="LiveId" clId="{72588B11-65F3-444D-B2DF-FD38859BEAAD}" dt="2025-01-20T06:49:31.656" v="38" actId="1036"/>
          <ac:picMkLst>
            <pc:docMk/>
            <pc:sldMk cId="0" sldId="264"/>
            <ac:picMk id="11" creationId="{AB7DD188-3264-89C4-507E-887D8DF286C3}"/>
          </ac:picMkLst>
        </pc:picChg>
        <pc:picChg chg="mod">
          <ac:chgData name="Stelios Manoudakis" userId="8cd10c5ebf773997" providerId="LiveId" clId="{72588B11-65F3-444D-B2DF-FD38859BEAAD}" dt="2025-01-20T06:49:31.656" v="38" actId="1036"/>
          <ac:picMkLst>
            <pc:docMk/>
            <pc:sldMk cId="0" sldId="264"/>
            <ac:picMk id="12" creationId="{188DFC02-AF67-BC17-E4E1-8D5FE4DC1338}"/>
          </ac:picMkLst>
        </pc:picChg>
      </pc:sldChg>
      <pc:sldChg chg="modSp mod">
        <pc:chgData name="Stelios Manoudakis" userId="8cd10c5ebf773997" providerId="LiveId" clId="{72588B11-65F3-444D-B2DF-FD38859BEAAD}" dt="2025-01-20T06:40:36.300" v="7" actId="1037"/>
        <pc:sldMkLst>
          <pc:docMk/>
          <pc:sldMk cId="0" sldId="287"/>
        </pc:sldMkLst>
        <pc:picChg chg="mod">
          <ac:chgData name="Stelios Manoudakis" userId="8cd10c5ebf773997" providerId="LiveId" clId="{72588B11-65F3-444D-B2DF-FD38859BEAAD}" dt="2025-01-20T06:40:36.300" v="7" actId="1037"/>
          <ac:picMkLst>
            <pc:docMk/>
            <pc:sldMk cId="0" sldId="287"/>
            <ac:picMk id="8" creationId="{967A3CB6-0068-06A8-C0BC-542753804DBC}"/>
          </ac:picMkLst>
        </pc:picChg>
        <pc:picChg chg="ord">
          <ac:chgData name="Stelios Manoudakis" userId="8cd10c5ebf773997" providerId="LiveId" clId="{72588B11-65F3-444D-B2DF-FD38859BEAAD}" dt="2025-01-20T06:40:29.837" v="1" actId="166"/>
          <ac:picMkLst>
            <pc:docMk/>
            <pc:sldMk cId="0" sldId="287"/>
            <ac:picMk id="21" creationId="{2DC2216D-298B-6D71-9FCD-808EB17B83C2}"/>
          </ac:picMkLst>
        </pc:picChg>
      </pc:sldChg>
      <pc:sldChg chg="modSp mod">
        <pc:chgData name="Stelios Manoudakis" userId="8cd10c5ebf773997" providerId="LiveId" clId="{72588B11-65F3-444D-B2DF-FD38859BEAAD}" dt="2025-01-20T07:47:42.056" v="119" actId="14100"/>
        <pc:sldMkLst>
          <pc:docMk/>
          <pc:sldMk cId="653746947" sldId="387"/>
        </pc:sldMkLst>
        <pc:spChg chg="mod">
          <ac:chgData name="Stelios Manoudakis" userId="8cd10c5ebf773997" providerId="LiveId" clId="{72588B11-65F3-444D-B2DF-FD38859BEAAD}" dt="2025-01-20T07:47:42.056" v="119" actId="14100"/>
          <ac:spMkLst>
            <pc:docMk/>
            <pc:sldMk cId="653746947" sldId="387"/>
            <ac:spMk id="11" creationId="{36E31409-96B0-A932-D616-D20A6EA51596}"/>
          </ac:spMkLst>
        </pc:spChg>
      </pc:sldChg>
      <pc:sldChg chg="modSp mod">
        <pc:chgData name="Stelios Manoudakis" userId="8cd10c5ebf773997" providerId="LiveId" clId="{72588B11-65F3-444D-B2DF-FD38859BEAAD}" dt="2025-01-20T06:42:57.812" v="8" actId="14100"/>
        <pc:sldMkLst>
          <pc:docMk/>
          <pc:sldMk cId="4040328028" sldId="421"/>
        </pc:sldMkLst>
        <pc:spChg chg="mod">
          <ac:chgData name="Stelios Manoudakis" userId="8cd10c5ebf773997" providerId="LiveId" clId="{72588B11-65F3-444D-B2DF-FD38859BEAAD}" dt="2025-01-20T06:42:57.812" v="8" actId="14100"/>
          <ac:spMkLst>
            <pc:docMk/>
            <pc:sldMk cId="4040328028" sldId="421"/>
            <ac:spMk id="29" creationId="{11521C12-642E-989D-DDBC-148139DDCB36}"/>
          </ac:spMkLst>
        </pc:spChg>
      </pc:sldChg>
      <pc:sldChg chg="modSp mod">
        <pc:chgData name="Stelios Manoudakis" userId="8cd10c5ebf773997" providerId="LiveId" clId="{72588B11-65F3-444D-B2DF-FD38859BEAAD}" dt="2025-01-20T06:46:59.698" v="28" actId="1076"/>
        <pc:sldMkLst>
          <pc:docMk/>
          <pc:sldMk cId="1955432674" sldId="422"/>
        </pc:sldMkLst>
        <pc:spChg chg="mod">
          <ac:chgData name="Stelios Manoudakis" userId="8cd10c5ebf773997" providerId="LiveId" clId="{72588B11-65F3-444D-B2DF-FD38859BEAAD}" dt="2025-01-20T06:46:59.698" v="28" actId="1076"/>
          <ac:spMkLst>
            <pc:docMk/>
            <pc:sldMk cId="1955432674" sldId="422"/>
            <ac:spMk id="5" creationId="{E7615EF3-EBA1-C862-E378-798FBBDC8BD3}"/>
          </ac:spMkLst>
        </pc:spChg>
        <pc:spChg chg="mod">
          <ac:chgData name="Stelios Manoudakis" userId="8cd10c5ebf773997" providerId="LiveId" clId="{72588B11-65F3-444D-B2DF-FD38859BEAAD}" dt="2025-01-20T06:46:46.056" v="27" actId="1076"/>
          <ac:spMkLst>
            <pc:docMk/>
            <pc:sldMk cId="1955432674" sldId="422"/>
            <ac:spMk id="19" creationId="{0EAC8B8F-6427-D67A-F1B3-92B513578DD6}"/>
          </ac:spMkLst>
        </pc:spChg>
        <pc:picChg chg="mod">
          <ac:chgData name="Stelios Manoudakis" userId="8cd10c5ebf773997" providerId="LiveId" clId="{72588B11-65F3-444D-B2DF-FD38859BEAAD}" dt="2025-01-20T06:46:59.698" v="28" actId="1076"/>
          <ac:picMkLst>
            <pc:docMk/>
            <pc:sldMk cId="1955432674" sldId="422"/>
            <ac:picMk id="1025" creationId="{589FA65E-75EA-A410-1F4D-727948E2A5E2}"/>
          </ac:picMkLst>
        </pc:picChg>
      </pc:sldChg>
      <pc:sldChg chg="modSp mod">
        <pc:chgData name="Stelios Manoudakis" userId="8cd10c5ebf773997" providerId="LiveId" clId="{72588B11-65F3-444D-B2DF-FD38859BEAAD}" dt="2025-01-20T06:52:23.270" v="66" actId="1038"/>
        <pc:sldMkLst>
          <pc:docMk/>
          <pc:sldMk cId="3293776542" sldId="423"/>
        </pc:sldMkLst>
        <pc:spChg chg="mod">
          <ac:chgData name="Stelios Manoudakis" userId="8cd10c5ebf773997" providerId="LiveId" clId="{72588B11-65F3-444D-B2DF-FD38859BEAAD}" dt="2025-01-20T06:52:11.624" v="50" actId="1037"/>
          <ac:spMkLst>
            <pc:docMk/>
            <pc:sldMk cId="3293776542" sldId="423"/>
            <ac:spMk id="8" creationId="{2531F3BC-0F6C-ABF8-915E-EACDA5430A8E}"/>
          </ac:spMkLst>
        </pc:spChg>
        <pc:spChg chg="mod">
          <ac:chgData name="Stelios Manoudakis" userId="8cd10c5ebf773997" providerId="LiveId" clId="{72588B11-65F3-444D-B2DF-FD38859BEAAD}" dt="2025-01-20T06:52:23.270" v="66" actId="1038"/>
          <ac:spMkLst>
            <pc:docMk/>
            <pc:sldMk cId="3293776542" sldId="423"/>
            <ac:spMk id="15" creationId="{1757A581-2949-1D8D-959E-5F5BC8AC55D5}"/>
          </ac:spMkLst>
        </pc:spChg>
        <pc:picChg chg="mod">
          <ac:chgData name="Stelios Manoudakis" userId="8cd10c5ebf773997" providerId="LiveId" clId="{72588B11-65F3-444D-B2DF-FD38859BEAAD}" dt="2025-01-20T06:52:11.624" v="50" actId="1037"/>
          <ac:picMkLst>
            <pc:docMk/>
            <pc:sldMk cId="3293776542" sldId="423"/>
            <ac:picMk id="2" creationId="{26B81705-100A-8E95-4A88-771585F67783}"/>
          </ac:picMkLst>
        </pc:picChg>
        <pc:picChg chg="mod">
          <ac:chgData name="Stelios Manoudakis" userId="8cd10c5ebf773997" providerId="LiveId" clId="{72588B11-65F3-444D-B2DF-FD38859BEAAD}" dt="2025-01-20T06:52:23.270" v="66" actId="1038"/>
          <ac:picMkLst>
            <pc:docMk/>
            <pc:sldMk cId="3293776542" sldId="423"/>
            <ac:picMk id="13" creationId="{D238F24E-50FA-0FAF-6117-7F539899481E}"/>
          </ac:picMkLst>
        </pc:picChg>
      </pc:sldChg>
      <pc:sldChg chg="modSp mod">
        <pc:chgData name="Stelios Manoudakis" userId="8cd10c5ebf773997" providerId="LiveId" clId="{72588B11-65F3-444D-B2DF-FD38859BEAAD}" dt="2025-01-20T07:10:58.690" v="117" actId="20577"/>
        <pc:sldMkLst>
          <pc:docMk/>
          <pc:sldMk cId="4048269052" sldId="426"/>
        </pc:sldMkLst>
        <pc:spChg chg="mod">
          <ac:chgData name="Stelios Manoudakis" userId="8cd10c5ebf773997" providerId="LiveId" clId="{72588B11-65F3-444D-B2DF-FD38859BEAAD}" dt="2025-01-20T07:10:58.690" v="117" actId="20577"/>
          <ac:spMkLst>
            <pc:docMk/>
            <pc:sldMk cId="4048269052" sldId="426"/>
            <ac:spMk id="29" creationId="{7054429B-F58A-BDEA-FCC6-2F83D29996B2}"/>
          </ac:spMkLst>
        </pc:spChg>
      </pc:sldChg>
    </pc:docChg>
  </pc:docChgLst>
  <pc:docChgLst>
    <pc:chgData name="Stelios Manoudakis" userId="8cd10c5ebf773997" providerId="LiveId" clId="{56F6BFF1-DFCA-4104-9F04-5F5991693A69}"/>
    <pc:docChg chg="undo custSel addSld delSld modSld sldOrd modMainMaster">
      <pc:chgData name="Stelios Manoudakis" userId="8cd10c5ebf773997" providerId="LiveId" clId="{56F6BFF1-DFCA-4104-9F04-5F5991693A69}" dt="2025-01-19T19:18:17.803" v="187" actId="403"/>
      <pc:docMkLst>
        <pc:docMk/>
      </pc:docMkLst>
      <pc:sldChg chg="addSp delSp modSp mod">
        <pc:chgData name="Stelios Manoudakis" userId="8cd10c5ebf773997" providerId="LiveId" clId="{56F6BFF1-DFCA-4104-9F04-5F5991693A69}" dt="2025-01-19T17:29:01.777" v="94" actId="14100"/>
        <pc:sldMkLst>
          <pc:docMk/>
          <pc:sldMk cId="0" sldId="264"/>
        </pc:sldMkLst>
        <pc:spChg chg="add mod">
          <ac:chgData name="Stelios Manoudakis" userId="8cd10c5ebf773997" providerId="LiveId" clId="{56F6BFF1-DFCA-4104-9F04-5F5991693A69}" dt="2025-01-19T17:28:00.523" v="76" actId="1076"/>
          <ac:spMkLst>
            <pc:docMk/>
            <pc:sldMk cId="0" sldId="264"/>
            <ac:spMk id="4" creationId="{50677D15-F634-B4AB-E6B4-C79E7C9F5682}"/>
          </ac:spMkLst>
        </pc:spChg>
        <pc:spChg chg="mod">
          <ac:chgData name="Stelios Manoudakis" userId="8cd10c5ebf773997" providerId="LiveId" clId="{56F6BFF1-DFCA-4104-9F04-5F5991693A69}" dt="2025-01-19T17:29:01.777" v="94" actId="14100"/>
          <ac:spMkLst>
            <pc:docMk/>
            <pc:sldMk cId="0" sldId="264"/>
            <ac:spMk id="7" creationId="{69A0D0FE-AA37-087F-948D-267BFBB1FF78}"/>
          </ac:spMkLst>
        </pc:spChg>
        <pc:spChg chg="mod">
          <ac:chgData name="Stelios Manoudakis" userId="8cd10c5ebf773997" providerId="LiveId" clId="{56F6BFF1-DFCA-4104-9F04-5F5991693A69}" dt="2025-01-19T17:28:59.078" v="93" actId="14100"/>
          <ac:spMkLst>
            <pc:docMk/>
            <pc:sldMk cId="0" sldId="264"/>
            <ac:spMk id="9" creationId="{DF363DAD-7551-4F35-58AD-1833409C4381}"/>
          </ac:spMkLst>
        </pc:spChg>
        <pc:spChg chg="del">
          <ac:chgData name="Stelios Manoudakis" userId="8cd10c5ebf773997" providerId="LiveId" clId="{56F6BFF1-DFCA-4104-9F04-5F5991693A69}" dt="2025-01-19T17:24:39.708" v="46" actId="478"/>
          <ac:spMkLst>
            <pc:docMk/>
            <pc:sldMk cId="0" sldId="264"/>
            <ac:spMk id="13" creationId="{99538D34-A088-3A56-6C1C-E4EB9695C393}"/>
          </ac:spMkLst>
        </pc:spChg>
        <pc:spChg chg="del">
          <ac:chgData name="Stelios Manoudakis" userId="8cd10c5ebf773997" providerId="LiveId" clId="{56F6BFF1-DFCA-4104-9F04-5F5991693A69}" dt="2025-01-19T17:25:16.247" v="49" actId="478"/>
          <ac:spMkLst>
            <pc:docMk/>
            <pc:sldMk cId="0" sldId="264"/>
            <ac:spMk id="204" creationId="{00000000-0000-0000-0000-000000000000}"/>
          </ac:spMkLst>
        </pc:spChg>
        <pc:spChg chg="mod">
          <ac:chgData name="Stelios Manoudakis" userId="8cd10c5ebf773997" providerId="LiveId" clId="{56F6BFF1-DFCA-4104-9F04-5F5991693A69}" dt="2025-01-19T17:24:45.306" v="47" actId="1076"/>
          <ac:spMkLst>
            <pc:docMk/>
            <pc:sldMk cId="0" sldId="264"/>
            <ac:spMk id="205" creationId="{00000000-0000-0000-0000-000000000000}"/>
          </ac:spMkLst>
        </pc:spChg>
        <pc:picChg chg="add mod">
          <ac:chgData name="Stelios Manoudakis" userId="8cd10c5ebf773997" providerId="LiveId" clId="{56F6BFF1-DFCA-4104-9F04-5F5991693A69}" dt="2025-01-19T17:27:55.921" v="74" actId="1076"/>
          <ac:picMkLst>
            <pc:docMk/>
            <pc:sldMk cId="0" sldId="264"/>
            <ac:picMk id="2" creationId="{FCE52557-BD2A-BACA-34DD-57DA57FE2524}"/>
          </ac:picMkLst>
        </pc:picChg>
        <pc:picChg chg="mod">
          <ac:chgData name="Stelios Manoudakis" userId="8cd10c5ebf773997" providerId="LiveId" clId="{56F6BFF1-DFCA-4104-9F04-5F5991693A69}" dt="2025-01-19T17:28:07.780" v="78" actId="1076"/>
          <ac:picMkLst>
            <pc:docMk/>
            <pc:sldMk cId="0" sldId="264"/>
            <ac:picMk id="11" creationId="{AB7DD188-3264-89C4-507E-887D8DF286C3}"/>
          </ac:picMkLst>
        </pc:picChg>
        <pc:picChg chg="mod">
          <ac:chgData name="Stelios Manoudakis" userId="8cd10c5ebf773997" providerId="LiveId" clId="{56F6BFF1-DFCA-4104-9F04-5F5991693A69}" dt="2025-01-19T17:28:35.679" v="86" actId="1076"/>
          <ac:picMkLst>
            <pc:docMk/>
            <pc:sldMk cId="0" sldId="264"/>
            <ac:picMk id="12" creationId="{188DFC02-AF67-BC17-E4E1-8D5FE4DC1338}"/>
          </ac:picMkLst>
        </pc:picChg>
      </pc:sldChg>
      <pc:sldChg chg="modSp mod">
        <pc:chgData name="Stelios Manoudakis" userId="8cd10c5ebf773997" providerId="LiveId" clId="{56F6BFF1-DFCA-4104-9F04-5F5991693A69}" dt="2025-01-19T19:02:36.487" v="140" actId="20577"/>
        <pc:sldMkLst>
          <pc:docMk/>
          <pc:sldMk cId="0" sldId="265"/>
        </pc:sldMkLst>
        <pc:spChg chg="mod">
          <ac:chgData name="Stelios Manoudakis" userId="8cd10c5ebf773997" providerId="LiveId" clId="{56F6BFF1-DFCA-4104-9F04-5F5991693A69}" dt="2025-01-19T19:02:36.487" v="140" actId="20577"/>
          <ac:spMkLst>
            <pc:docMk/>
            <pc:sldMk cId="0" sldId="265"/>
            <ac:spMk id="219" creationId="{00000000-0000-0000-0000-000000000000}"/>
          </ac:spMkLst>
        </pc:spChg>
      </pc:sldChg>
      <pc:sldChg chg="del">
        <pc:chgData name="Stelios Manoudakis" userId="8cd10c5ebf773997" providerId="LiveId" clId="{56F6BFF1-DFCA-4104-9F04-5F5991693A69}" dt="2025-01-19T17:27:06.017" v="62" actId="2696"/>
        <pc:sldMkLst>
          <pc:docMk/>
          <pc:sldMk cId="1144637181" sldId="288"/>
        </pc:sldMkLst>
      </pc:sldChg>
      <pc:sldChg chg="del">
        <pc:chgData name="Stelios Manoudakis" userId="8cd10c5ebf773997" providerId="LiveId" clId="{56F6BFF1-DFCA-4104-9F04-5F5991693A69}" dt="2025-01-19T17:12:06.152" v="30" actId="47"/>
        <pc:sldMkLst>
          <pc:docMk/>
          <pc:sldMk cId="637208513" sldId="356"/>
        </pc:sldMkLst>
      </pc:sldChg>
      <pc:sldChg chg="delSp mod">
        <pc:chgData name="Stelios Manoudakis" userId="8cd10c5ebf773997" providerId="LiveId" clId="{56F6BFF1-DFCA-4104-9F04-5F5991693A69}" dt="2025-01-19T14:59:21.673" v="0" actId="478"/>
        <pc:sldMkLst>
          <pc:docMk/>
          <pc:sldMk cId="653746947" sldId="387"/>
        </pc:sldMkLst>
        <pc:spChg chg="del">
          <ac:chgData name="Stelios Manoudakis" userId="8cd10c5ebf773997" providerId="LiveId" clId="{56F6BFF1-DFCA-4104-9F04-5F5991693A69}" dt="2025-01-19T14:59:21.673" v="0" actId="478"/>
          <ac:spMkLst>
            <pc:docMk/>
            <pc:sldMk cId="653746947" sldId="387"/>
            <ac:spMk id="3" creationId="{87AFF89D-CB2A-4ECE-E0FE-F4775D2364E9}"/>
          </ac:spMkLst>
        </pc:spChg>
      </pc:sldChg>
      <pc:sldChg chg="del">
        <pc:chgData name="Stelios Manoudakis" userId="8cd10c5ebf773997" providerId="LiveId" clId="{56F6BFF1-DFCA-4104-9F04-5F5991693A69}" dt="2025-01-19T17:12:06.152" v="30" actId="47"/>
        <pc:sldMkLst>
          <pc:docMk/>
          <pc:sldMk cId="2280138802" sldId="420"/>
        </pc:sldMkLst>
      </pc:sldChg>
      <pc:sldChg chg="modSp mod">
        <pc:chgData name="Stelios Manoudakis" userId="8cd10c5ebf773997" providerId="LiveId" clId="{56F6BFF1-DFCA-4104-9F04-5F5991693A69}" dt="2025-01-19T18:37:08.880" v="118" actId="113"/>
        <pc:sldMkLst>
          <pc:docMk/>
          <pc:sldMk cId="4040328028" sldId="421"/>
        </pc:sldMkLst>
        <pc:spChg chg="mod">
          <ac:chgData name="Stelios Manoudakis" userId="8cd10c5ebf773997" providerId="LiveId" clId="{56F6BFF1-DFCA-4104-9F04-5F5991693A69}" dt="2025-01-19T18:37:08.880" v="118" actId="113"/>
          <ac:spMkLst>
            <pc:docMk/>
            <pc:sldMk cId="4040328028" sldId="421"/>
            <ac:spMk id="29" creationId="{11521C12-642E-989D-DDBC-148139DDCB36}"/>
          </ac:spMkLst>
        </pc:spChg>
      </pc:sldChg>
      <pc:sldChg chg="addSp delSp modSp mod">
        <pc:chgData name="Stelios Manoudakis" userId="8cd10c5ebf773997" providerId="LiveId" clId="{56F6BFF1-DFCA-4104-9F04-5F5991693A69}" dt="2025-01-19T19:00:56.705" v="136" actId="1076"/>
        <pc:sldMkLst>
          <pc:docMk/>
          <pc:sldMk cId="1955432674" sldId="422"/>
        </pc:sldMkLst>
        <pc:spChg chg="add mod">
          <ac:chgData name="Stelios Manoudakis" userId="8cd10c5ebf773997" providerId="LiveId" clId="{56F6BFF1-DFCA-4104-9F04-5F5991693A69}" dt="2025-01-19T19:00:18.316" v="121" actId="1076"/>
          <ac:spMkLst>
            <pc:docMk/>
            <pc:sldMk cId="1955432674" sldId="422"/>
            <ac:spMk id="4" creationId="{CCA2C7B6-E551-C042-3983-FCAEB81F8110}"/>
          </ac:spMkLst>
        </pc:spChg>
        <pc:spChg chg="add mod">
          <ac:chgData name="Stelios Manoudakis" userId="8cd10c5ebf773997" providerId="LiveId" clId="{56F6BFF1-DFCA-4104-9F04-5F5991693A69}" dt="2025-01-19T19:00:49.437" v="135" actId="1076"/>
          <ac:spMkLst>
            <pc:docMk/>
            <pc:sldMk cId="1955432674" sldId="422"/>
            <ac:spMk id="5" creationId="{E7615EF3-EBA1-C862-E378-798FBBDC8BD3}"/>
          </ac:spMkLst>
        </pc:spChg>
        <pc:spChg chg="mod">
          <ac:chgData name="Stelios Manoudakis" userId="8cd10c5ebf773997" providerId="LiveId" clId="{56F6BFF1-DFCA-4104-9F04-5F5991693A69}" dt="2025-01-19T15:00:57.318" v="29" actId="20577"/>
          <ac:spMkLst>
            <pc:docMk/>
            <pc:sldMk cId="1955432674" sldId="422"/>
            <ac:spMk id="19" creationId="{0EAC8B8F-6427-D67A-F1B3-92B513578DD6}"/>
          </ac:spMkLst>
        </pc:spChg>
        <pc:spChg chg="mod">
          <ac:chgData name="Stelios Manoudakis" userId="8cd10c5ebf773997" providerId="LiveId" clId="{56F6BFF1-DFCA-4104-9F04-5F5991693A69}" dt="2025-01-19T19:00:18.316" v="121" actId="1076"/>
          <ac:spMkLst>
            <pc:docMk/>
            <pc:sldMk cId="1955432674" sldId="422"/>
            <ac:spMk id="195" creationId="{00000000-0000-0000-0000-000000000000}"/>
          </ac:spMkLst>
        </pc:spChg>
        <pc:grpChg chg="mod">
          <ac:chgData name="Stelios Manoudakis" userId="8cd10c5ebf773997" providerId="LiveId" clId="{56F6BFF1-DFCA-4104-9F04-5F5991693A69}" dt="2025-01-19T19:00:18.316" v="121" actId="1076"/>
          <ac:grpSpMkLst>
            <pc:docMk/>
            <pc:sldMk cId="1955432674" sldId="422"/>
            <ac:grpSpMk id="2" creationId="{0D6B8945-914F-6D53-C8F6-2EE8810E8423}"/>
          </ac:grpSpMkLst>
        </pc:grpChg>
        <pc:grpChg chg="del mod">
          <ac:chgData name="Stelios Manoudakis" userId="8cd10c5ebf773997" providerId="LiveId" clId="{56F6BFF1-DFCA-4104-9F04-5F5991693A69}" dt="2025-01-19T19:00:35.755" v="129" actId="478"/>
          <ac:grpSpMkLst>
            <pc:docMk/>
            <pc:sldMk cId="1955432674" sldId="422"/>
            <ac:grpSpMk id="3" creationId="{ADBC858E-B994-E831-329B-45E5D6332F16}"/>
          </ac:grpSpMkLst>
        </pc:grpChg>
        <pc:picChg chg="mod">
          <ac:chgData name="Stelios Manoudakis" userId="8cd10c5ebf773997" providerId="LiveId" clId="{56F6BFF1-DFCA-4104-9F04-5F5991693A69}" dt="2025-01-19T19:00:18.316" v="121" actId="1076"/>
          <ac:picMkLst>
            <pc:docMk/>
            <pc:sldMk cId="1955432674" sldId="422"/>
            <ac:picMk id="191" creationId="{00000000-0000-0000-0000-000000000000}"/>
          </ac:picMkLst>
        </pc:picChg>
        <pc:picChg chg="mod">
          <ac:chgData name="Stelios Manoudakis" userId="8cd10c5ebf773997" providerId="LiveId" clId="{56F6BFF1-DFCA-4104-9F04-5F5991693A69}" dt="2025-01-19T19:00:18.316" v="121" actId="1076"/>
          <ac:picMkLst>
            <pc:docMk/>
            <pc:sldMk cId="1955432674" sldId="422"/>
            <ac:picMk id="192" creationId="{00000000-0000-0000-0000-000000000000}"/>
          </ac:picMkLst>
        </pc:picChg>
        <pc:picChg chg="mod">
          <ac:chgData name="Stelios Manoudakis" userId="8cd10c5ebf773997" providerId="LiveId" clId="{56F6BFF1-DFCA-4104-9F04-5F5991693A69}" dt="2025-01-19T19:00:18.316" v="121" actId="1076"/>
          <ac:picMkLst>
            <pc:docMk/>
            <pc:sldMk cId="1955432674" sldId="422"/>
            <ac:picMk id="193" creationId="{00000000-0000-0000-0000-000000000000}"/>
          </ac:picMkLst>
        </pc:picChg>
        <pc:picChg chg="mod">
          <ac:chgData name="Stelios Manoudakis" userId="8cd10c5ebf773997" providerId="LiveId" clId="{56F6BFF1-DFCA-4104-9F04-5F5991693A69}" dt="2025-01-19T19:00:18.316" v="121" actId="1076"/>
          <ac:picMkLst>
            <pc:docMk/>
            <pc:sldMk cId="1955432674" sldId="422"/>
            <ac:picMk id="196" creationId="{00000000-0000-0000-0000-000000000000}"/>
          </ac:picMkLst>
        </pc:picChg>
        <pc:picChg chg="add mod">
          <ac:chgData name="Stelios Manoudakis" userId="8cd10c5ebf773997" providerId="LiveId" clId="{56F6BFF1-DFCA-4104-9F04-5F5991693A69}" dt="2025-01-19T19:00:56.705" v="136" actId="1076"/>
          <ac:picMkLst>
            <pc:docMk/>
            <pc:sldMk cId="1955432674" sldId="422"/>
            <ac:picMk id="1025" creationId="{589FA65E-75EA-A410-1F4D-727948E2A5E2}"/>
          </ac:picMkLst>
        </pc:picChg>
        <pc:cxnChg chg="mod">
          <ac:chgData name="Stelios Manoudakis" userId="8cd10c5ebf773997" providerId="LiveId" clId="{56F6BFF1-DFCA-4104-9F04-5F5991693A69}" dt="2025-01-19T19:00:35.755" v="129" actId="478"/>
          <ac:cxnSpMkLst>
            <pc:docMk/>
            <pc:sldMk cId="1955432674" sldId="422"/>
            <ac:cxnSpMk id="194" creationId="{00000000-0000-0000-0000-000000000000}"/>
          </ac:cxnSpMkLst>
        </pc:cxnChg>
        <pc:cxnChg chg="mod">
          <ac:chgData name="Stelios Manoudakis" userId="8cd10c5ebf773997" providerId="LiveId" clId="{56F6BFF1-DFCA-4104-9F04-5F5991693A69}" dt="2025-01-19T19:00:35.755" v="129" actId="478"/>
          <ac:cxnSpMkLst>
            <pc:docMk/>
            <pc:sldMk cId="1955432674" sldId="422"/>
            <ac:cxnSpMk id="197" creationId="{00000000-0000-0000-0000-000000000000}"/>
          </ac:cxnSpMkLst>
        </pc:cxnChg>
      </pc:sldChg>
      <pc:sldChg chg="addSp modSp mod">
        <pc:chgData name="Stelios Manoudakis" userId="8cd10c5ebf773997" providerId="LiveId" clId="{56F6BFF1-DFCA-4104-9F04-5F5991693A69}" dt="2025-01-19T17:38:44.469" v="116" actId="14100"/>
        <pc:sldMkLst>
          <pc:docMk/>
          <pc:sldMk cId="3293776542" sldId="423"/>
        </pc:sldMkLst>
        <pc:spChg chg="add mod">
          <ac:chgData name="Stelios Manoudakis" userId="8cd10c5ebf773997" providerId="LiveId" clId="{56F6BFF1-DFCA-4104-9F04-5F5991693A69}" dt="2025-01-19T17:38:08.424" v="111" actId="1076"/>
          <ac:spMkLst>
            <pc:docMk/>
            <pc:sldMk cId="3293776542" sldId="423"/>
            <ac:spMk id="8" creationId="{2531F3BC-0F6C-ABF8-915E-EACDA5430A8E}"/>
          </ac:spMkLst>
        </pc:spChg>
        <pc:spChg chg="mod">
          <ac:chgData name="Stelios Manoudakis" userId="8cd10c5ebf773997" providerId="LiveId" clId="{56F6BFF1-DFCA-4104-9F04-5F5991693A69}" dt="2025-01-19T17:38:41.760" v="115" actId="1076"/>
          <ac:spMkLst>
            <pc:docMk/>
            <pc:sldMk cId="3293776542" sldId="423"/>
            <ac:spMk id="15" creationId="{1757A581-2949-1D8D-959E-5F5BC8AC55D5}"/>
          </ac:spMkLst>
        </pc:spChg>
        <pc:picChg chg="add mod">
          <ac:chgData name="Stelios Manoudakis" userId="8cd10c5ebf773997" providerId="LiveId" clId="{56F6BFF1-DFCA-4104-9F04-5F5991693A69}" dt="2025-01-19T17:37:06.909" v="98" actId="1076"/>
          <ac:picMkLst>
            <pc:docMk/>
            <pc:sldMk cId="3293776542" sldId="423"/>
            <ac:picMk id="2" creationId="{26B81705-100A-8E95-4A88-771585F67783}"/>
          </ac:picMkLst>
        </pc:picChg>
        <pc:picChg chg="mod">
          <ac:chgData name="Stelios Manoudakis" userId="8cd10c5ebf773997" providerId="LiveId" clId="{56F6BFF1-DFCA-4104-9F04-5F5991693A69}" dt="2025-01-19T17:38:44.469" v="116" actId="14100"/>
          <ac:picMkLst>
            <pc:docMk/>
            <pc:sldMk cId="3293776542" sldId="423"/>
            <ac:picMk id="13" creationId="{D238F24E-50FA-0FAF-6117-7F539899481E}"/>
          </ac:picMkLst>
        </pc:picChg>
      </pc:sldChg>
      <pc:sldChg chg="modSp add mod ord">
        <pc:chgData name="Stelios Manoudakis" userId="8cd10c5ebf773997" providerId="LiveId" clId="{56F6BFF1-DFCA-4104-9F04-5F5991693A69}" dt="2025-01-19T19:18:17.803" v="187" actId="403"/>
        <pc:sldMkLst>
          <pc:docMk/>
          <pc:sldMk cId="4048269052" sldId="426"/>
        </pc:sldMkLst>
        <pc:spChg chg="mod">
          <ac:chgData name="Stelios Manoudakis" userId="8cd10c5ebf773997" providerId="LiveId" clId="{56F6BFF1-DFCA-4104-9F04-5F5991693A69}" dt="2025-01-19T19:17:37.992" v="179" actId="404"/>
          <ac:spMkLst>
            <pc:docMk/>
            <pc:sldMk cId="4048269052" sldId="426"/>
            <ac:spMk id="28" creationId="{6A2A54F5-4B0E-8AEC-B69D-0C3247555E35}"/>
          </ac:spMkLst>
        </pc:spChg>
        <pc:spChg chg="mod">
          <ac:chgData name="Stelios Manoudakis" userId="8cd10c5ebf773997" providerId="LiveId" clId="{56F6BFF1-DFCA-4104-9F04-5F5991693A69}" dt="2025-01-19T19:18:17.803" v="187" actId="403"/>
          <ac:spMkLst>
            <pc:docMk/>
            <pc:sldMk cId="4048269052" sldId="426"/>
            <ac:spMk id="29" creationId="{7054429B-F58A-BDEA-FCC6-2F83D29996B2}"/>
          </ac:spMkLst>
        </pc:spChg>
      </pc:sldChg>
      <pc:sldMasterChg chg="delSp mod">
        <pc:chgData name="Stelios Manoudakis" userId="8cd10c5ebf773997" providerId="LiveId" clId="{56F6BFF1-DFCA-4104-9F04-5F5991693A69}" dt="2025-01-19T19:16:01.854" v="169" actId="478"/>
        <pc:sldMasterMkLst>
          <pc:docMk/>
          <pc:sldMasterMk cId="3464677981" sldId="2147483648"/>
        </pc:sldMasterMkLst>
        <pc:spChg chg="del">
          <ac:chgData name="Stelios Manoudakis" userId="8cd10c5ebf773997" providerId="LiveId" clId="{56F6BFF1-DFCA-4104-9F04-5F5991693A69}" dt="2025-01-19T19:16:01.854" v="169" actId="478"/>
          <ac:spMkLst>
            <pc:docMk/>
            <pc:sldMasterMk cId="3464677981" sldId="2147483648"/>
            <ac:spMk id="6" creationId="{632AEB2B-71D9-41A3-84A7-CC4C69BB1A24}"/>
          </ac:spMkLst>
        </pc:spChg>
        <pc:picChg chg="del">
          <ac:chgData name="Stelios Manoudakis" userId="8cd10c5ebf773997" providerId="LiveId" clId="{56F6BFF1-DFCA-4104-9F04-5F5991693A69}" dt="2025-01-19T14:59:39.156" v="1" actId="478"/>
          <ac:picMkLst>
            <pc:docMk/>
            <pc:sldMasterMk cId="3464677981" sldId="2147483648"/>
            <ac:picMk id="7" creationId="{A43BBFE6-0FBD-2334-89F2-323565E96D97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BAA348-C78A-401D-AF19-DC748CE479E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DB93F1E-68DA-45C8-887A-C72A902B17B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D3D633-7CA6-4A98-AF69-D3A47E7BE5D4}" type="datetimeFigureOut">
              <a:rPr lang="en-US" smtClean="0"/>
              <a:t>1/20/2025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368F1F-FF00-44B8-BBFB-3000E9A0141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CD532A-DFFF-4D93-924C-CF1B861524E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307962-1E4D-419A-9D95-6EDCCE45B9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8369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F2D258-7A5B-4E9A-BD21-7D009DF0073B}" type="datetimeFigureOut">
              <a:rPr lang="en-US" smtClean="0"/>
              <a:t>1/20/2025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8F0182-AE70-4C51-963E-4DC69CE0CE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703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9" name="Google Shape;239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323730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3" name="Google Shape;18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Semantic segmentation is a pixel and region of interest based approach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Approximation using pixel by pixel classification, in this study we implement pixel based regression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Practically, the network will learn to transform the image to features and then back to the same size prediction image, image we provided to the dataset</a:t>
            </a:r>
            <a:endParaRPr/>
          </a:p>
        </p:txBody>
      </p:sp>
      <p:sp>
        <p:nvSpPr>
          <p:cNvPr id="184" name="Google Shape;184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" name="Google Shape;1408;gf0f595bbf6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9" name="Google Shape;1409;gf0f595bbf6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655273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" name="Google Shape;1386;gd019cdf330_0_3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7" name="Google Shape;1387;gd019cdf330_0_3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022711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" name="Google Shape;1386;gd019cdf330_0_3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7" name="Google Shape;1387;gd019cdf330_0_3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913969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3" name="Google Shape;18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Semantic segmentation is a pixel and region of interest based approach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Approximation using pixel by pixel classification, in this study we implement pixel based regression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Practically, the network will learn to transform the image to features and then back to the same size prediction image, image we provided to the dataset</a:t>
            </a:r>
            <a:endParaRPr/>
          </a:p>
        </p:txBody>
      </p:sp>
      <p:sp>
        <p:nvSpPr>
          <p:cNvPr id="184" name="Google Shape;184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355665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0" name="Google Shape;200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Overfeed when the error is stable and not changing, the output of the network will be a georeferenced satellite image /w 15+6 bands Bands</a:t>
            </a:r>
            <a:endParaRPr/>
          </a:p>
        </p:txBody>
      </p:sp>
      <p:sp>
        <p:nvSpPr>
          <p:cNvPr id="201" name="Google Shape;201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" name="Google Shape;1246;gf28780cc0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7" name="Google Shape;1247;gf28780cc0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68813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1_Title slide">
    <p:bg>
      <p:bgPr>
        <a:solidFill>
          <a:schemeClr val="dk2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6"/>
          <p:cNvSpPr/>
          <p:nvPr/>
        </p:nvSpPr>
        <p:spPr>
          <a:xfrm rot="5400000">
            <a:off x="8440035" y="3194941"/>
            <a:ext cx="6864175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36"/>
          <p:cNvSpPr/>
          <p:nvPr/>
        </p:nvSpPr>
        <p:spPr>
          <a:xfrm rot="5400000">
            <a:off x="8440035" y="3194941"/>
            <a:ext cx="6864175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36"/>
          <p:cNvSpPr txBox="1">
            <a:spLocks noGrp="1"/>
          </p:cNvSpPr>
          <p:nvPr>
            <p:ph type="subTitle" idx="1"/>
          </p:nvPr>
        </p:nvSpPr>
        <p:spPr>
          <a:xfrm>
            <a:off x="3144914" y="3141730"/>
            <a:ext cx="7523085" cy="4577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Arial"/>
              <a:buNone/>
              <a:defRPr sz="2800" b="0" i="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18" name="Google Shape;18;p36" descr="Εικόνα που περιέχει δέντρο, υπαίθριος, φυτό, δάσος&#10;&#10;Περιγραφή που δημιουργήθηκε αυτόματα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8647" y="-6172"/>
            <a:ext cx="12192000" cy="304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36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7319" y="5681415"/>
            <a:ext cx="732216" cy="488144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36"/>
          <p:cNvSpPr txBox="1"/>
          <p:nvPr/>
        </p:nvSpPr>
        <p:spPr>
          <a:xfrm>
            <a:off x="1899535" y="5931304"/>
            <a:ext cx="9600500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TREEADS has received funding from the European Union's Horizon 2020 research and innovation </a:t>
            </a:r>
            <a:r>
              <a:rPr lang="en-US" sz="1200" b="0" i="0" u="none" strike="noStrike" cap="none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programme</a:t>
            </a:r>
            <a:r>
              <a:rPr lang="en-US" sz="12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under grant agreement No </a:t>
            </a:r>
            <a:r>
              <a:rPr lang="en-US" sz="1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101036926</a:t>
            </a:r>
            <a:r>
              <a:rPr lang="en-US" sz="12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2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36"/>
          <p:cNvSpPr>
            <a:spLocks noGrp="1"/>
          </p:cNvSpPr>
          <p:nvPr>
            <p:ph type="pic" idx="2"/>
          </p:nvPr>
        </p:nvSpPr>
        <p:spPr>
          <a:xfrm>
            <a:off x="3165962" y="4042326"/>
            <a:ext cx="2234979" cy="1463040"/>
          </a:xfrm>
          <a:prstGeom prst="rect">
            <a:avLst/>
          </a:prstGeom>
          <a:noFill/>
          <a:ln>
            <a:noFill/>
          </a:ln>
        </p:spPr>
      </p:sp>
      <p:sp>
        <p:nvSpPr>
          <p:cNvPr id="23" name="Google Shape;23;p36"/>
          <p:cNvSpPr txBox="1">
            <a:spLocks noGrp="1"/>
          </p:cNvSpPr>
          <p:nvPr>
            <p:ph type="ctrTitle"/>
          </p:nvPr>
        </p:nvSpPr>
        <p:spPr>
          <a:xfrm>
            <a:off x="3144914" y="1122363"/>
            <a:ext cx="7523085" cy="1575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  <a:defRPr sz="5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6"/>
          <p:cNvSpPr txBox="1">
            <a:spLocks noGrp="1"/>
          </p:cNvSpPr>
          <p:nvPr>
            <p:ph type="sldNum" idx="12"/>
          </p:nvPr>
        </p:nvSpPr>
        <p:spPr>
          <a:xfrm>
            <a:off x="11641146" y="5623797"/>
            <a:ext cx="55085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2000" b="0" i="0" u="none" strike="noStrike" cap="none">
                <a:solidFill>
                  <a:srgbClr val="FAFAF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2000" b="0" i="0" u="none" strike="noStrike" cap="none">
                <a:solidFill>
                  <a:srgbClr val="FAFAFA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2000" b="0" i="0" u="none" strike="noStrike" cap="none">
                <a:solidFill>
                  <a:srgbClr val="FAFAFA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2000" b="0" i="0" u="none" strike="noStrike" cap="none">
                <a:solidFill>
                  <a:srgbClr val="FAFAFA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2000" b="0" i="0" u="none" strike="noStrike" cap="none">
                <a:solidFill>
                  <a:srgbClr val="FAFAFA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2000" b="0" i="0" u="none" strike="noStrike" cap="none">
                <a:solidFill>
                  <a:srgbClr val="FAFAFA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2000" b="0" i="0" u="none" strike="noStrike" cap="none">
                <a:solidFill>
                  <a:srgbClr val="FAFAFA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2000" b="0" i="0" u="none" strike="noStrike" cap="none">
                <a:solidFill>
                  <a:srgbClr val="FAFAFA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2000" b="0" i="0" u="none" strike="noStrike" cap="none">
                <a:solidFill>
                  <a:srgbClr val="FAFAFA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5" name="Google Shape;25;p36"/>
          <p:cNvSpPr txBox="1">
            <a:spLocks noGrp="1"/>
          </p:cNvSpPr>
          <p:nvPr>
            <p:ph type="body" idx="3"/>
          </p:nvPr>
        </p:nvSpPr>
        <p:spPr>
          <a:xfrm>
            <a:off x="5759450" y="4041775"/>
            <a:ext cx="4908550" cy="1463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 sz="2000"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2pPr>
            <a:lvl3pPr marL="1371600" lvl="2" indent="-2286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 sz="1800">
                <a:solidFill>
                  <a:schemeClr val="accent5"/>
                </a:solidFill>
              </a:defRPr>
            </a:lvl3pPr>
            <a:lvl4pPr marL="1828800" lvl="3" indent="-2286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>
                <a:solidFill>
                  <a:schemeClr val="accent5"/>
                </a:solidFill>
              </a:defRPr>
            </a:lvl4pPr>
            <a:lvl5pPr marL="2286000" lvl="4" indent="-2286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>
                <a:solidFill>
                  <a:schemeClr val="accent5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6" name="Google Shape;26;p36" descr="Logo&#10;&#10;Description automatically generated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4223" y="188405"/>
            <a:ext cx="1201298" cy="12398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3777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 preserve="1" userDrawn="1">
  <p:cSld name="facts"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Εικόνα 2" descr="Εικόνα που περιέχει δέντρο, υπαίθριος, δάσος, δασώδης&#10;&#10;Περιγραφή που δημιουργήθηκε αυτόματα">
            <a:extLst>
              <a:ext uri="{FF2B5EF4-FFF2-40B4-BE49-F238E27FC236}">
                <a16:creationId xmlns:a16="http://schemas.microsoft.com/office/drawing/2014/main" id="{2BB16BBC-96FC-4804-A8FD-2672E2D78F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760" y="0"/>
            <a:ext cx="12192000" cy="6858000"/>
          </a:xfrm>
          <a:prstGeom prst="rect">
            <a:avLst/>
          </a:prstGeom>
        </p:spPr>
      </p:pic>
      <p:sp>
        <p:nvSpPr>
          <p:cNvPr id="11" name="Ορθογώνιο 15">
            <a:extLst>
              <a:ext uri="{FF2B5EF4-FFF2-40B4-BE49-F238E27FC236}">
                <a16:creationId xmlns:a16="http://schemas.microsoft.com/office/drawing/2014/main" id="{0ED93169-FC97-4609-8C05-E1162BFCC8AB}"/>
              </a:ext>
            </a:extLst>
          </p:cNvPr>
          <p:cNvSpPr/>
          <p:nvPr userDrawn="1"/>
        </p:nvSpPr>
        <p:spPr>
          <a:xfrm>
            <a:off x="390790" y="0"/>
            <a:ext cx="3181353" cy="7400658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/>
          </a:p>
        </p:txBody>
      </p:sp>
      <p:sp>
        <p:nvSpPr>
          <p:cNvPr id="8" name="Google Shape;825;p22">
            <a:extLst>
              <a:ext uri="{FF2B5EF4-FFF2-40B4-BE49-F238E27FC236}">
                <a16:creationId xmlns:a16="http://schemas.microsoft.com/office/drawing/2014/main" id="{71C98C5E-50B5-414A-BF60-90960FA60971}"/>
              </a:ext>
            </a:extLst>
          </p:cNvPr>
          <p:cNvSpPr/>
          <p:nvPr userDrawn="1"/>
        </p:nvSpPr>
        <p:spPr>
          <a:xfrm rot="5400000">
            <a:off x="-225516" y="3324791"/>
            <a:ext cx="7147124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24EF4E1-EB46-4783-A9ED-B7D33D3441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1146" y="5623797"/>
            <a:ext cx="5508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fld id="{5935DDE6-7AD5-4EBC-B546-5013AE52023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2" name="Εικόνα 4">
            <a:extLst>
              <a:ext uri="{FF2B5EF4-FFF2-40B4-BE49-F238E27FC236}">
                <a16:creationId xmlns:a16="http://schemas.microsoft.com/office/drawing/2014/main" id="{A4263A42-B2E7-433F-8AEA-BD4A528D78D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0867" y="6137611"/>
            <a:ext cx="732216" cy="488144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9AA2604D-FB9E-494C-B6DE-0A2E5D002451}"/>
              </a:ext>
            </a:extLst>
          </p:cNvPr>
          <p:cNvSpPr txBox="1"/>
          <p:nvPr userDrawn="1"/>
        </p:nvSpPr>
        <p:spPr>
          <a:xfrm>
            <a:off x="4596613" y="6147052"/>
            <a:ext cx="6961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0" i="0" spc="-60" dirty="0">
                <a:solidFill>
                  <a:schemeClr val="bg1"/>
                </a:solidFill>
                <a:effectLst/>
                <a:latin typeface="+mn-lt"/>
              </a:rPr>
              <a:t>TREEADS has received funding from the European Union's Horizon 2020 research and innovation </a:t>
            </a:r>
            <a:r>
              <a:rPr lang="en-US" sz="1200" b="0" i="0" spc="-60" dirty="0" err="1">
                <a:solidFill>
                  <a:schemeClr val="bg1"/>
                </a:solidFill>
                <a:effectLst/>
                <a:latin typeface="+mn-lt"/>
              </a:rPr>
              <a:t>programme</a:t>
            </a:r>
            <a:r>
              <a:rPr lang="en-US" sz="1200" b="0" i="0" spc="-60" dirty="0">
                <a:solidFill>
                  <a:schemeClr val="bg1"/>
                </a:solidFill>
                <a:effectLst/>
                <a:latin typeface="+mn-lt"/>
              </a:rPr>
              <a:t> under grant agreement No </a:t>
            </a:r>
            <a:r>
              <a:rPr lang="en-US" sz="1200" b="0" i="0" kern="1200" spc="-6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101036926.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7BA984-0396-40D6-A66E-706D85DBEE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53666" y="1365301"/>
            <a:ext cx="1741458" cy="571500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US" dirty="0"/>
          </a:p>
        </p:txBody>
      </p:sp>
      <p:sp>
        <p:nvSpPr>
          <p:cNvPr id="65" name="Text Placeholder 64">
            <a:extLst>
              <a:ext uri="{FF2B5EF4-FFF2-40B4-BE49-F238E27FC236}">
                <a16:creationId xmlns:a16="http://schemas.microsoft.com/office/drawing/2014/main" id="{0B14D03D-FD5D-4583-BB69-859B3BDAE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8162" y="1365301"/>
            <a:ext cx="641157" cy="589348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68" name="Text Placeholder 4">
            <a:extLst>
              <a:ext uri="{FF2B5EF4-FFF2-40B4-BE49-F238E27FC236}">
                <a16:creationId xmlns:a16="http://schemas.microsoft.com/office/drawing/2014/main" id="{946B6B3B-9EAE-480E-99AC-38137932CE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52758" y="2122114"/>
            <a:ext cx="1741458" cy="571500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US" dirty="0"/>
          </a:p>
        </p:txBody>
      </p:sp>
      <p:sp>
        <p:nvSpPr>
          <p:cNvPr id="69" name="Text Placeholder 64">
            <a:extLst>
              <a:ext uri="{FF2B5EF4-FFF2-40B4-BE49-F238E27FC236}">
                <a16:creationId xmlns:a16="http://schemas.microsoft.com/office/drawing/2014/main" id="{3F2493CC-2C1F-4891-81E9-7FCAB8C3C19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7254" y="2122114"/>
            <a:ext cx="641157" cy="589348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67" name="Content Placeholder 66">
            <a:extLst>
              <a:ext uri="{FF2B5EF4-FFF2-40B4-BE49-F238E27FC236}">
                <a16:creationId xmlns:a16="http://schemas.microsoft.com/office/drawing/2014/main" id="{A9E072F5-4CE6-439D-AE80-8172DA516301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418013" y="1119498"/>
            <a:ext cx="7097712" cy="4869424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4" name="Title 73">
            <a:extLst>
              <a:ext uri="{FF2B5EF4-FFF2-40B4-BE49-F238E27FC236}">
                <a16:creationId xmlns:a16="http://schemas.microsoft.com/office/drawing/2014/main" id="{2EDDEA33-57A5-46F9-982D-92AEF5E9D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4254" y="365125"/>
            <a:ext cx="7153762" cy="737335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7" name="Text Placeholder 4">
            <a:extLst>
              <a:ext uri="{FF2B5EF4-FFF2-40B4-BE49-F238E27FC236}">
                <a16:creationId xmlns:a16="http://schemas.microsoft.com/office/drawing/2014/main" id="{C63DD15C-DCDE-4811-85FC-E3EB56FA895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40953" y="647380"/>
            <a:ext cx="1741458" cy="571500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US" dirty="0"/>
          </a:p>
        </p:txBody>
      </p:sp>
      <p:sp>
        <p:nvSpPr>
          <p:cNvPr id="78" name="Text Placeholder 64">
            <a:extLst>
              <a:ext uri="{FF2B5EF4-FFF2-40B4-BE49-F238E27FC236}">
                <a16:creationId xmlns:a16="http://schemas.microsoft.com/office/drawing/2014/main" id="{DAF0C950-885A-4ED8-811C-DF30C584AD1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25449" y="647380"/>
            <a:ext cx="641157" cy="589348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79" name="Text Placeholder 4">
            <a:extLst>
              <a:ext uri="{FF2B5EF4-FFF2-40B4-BE49-F238E27FC236}">
                <a16:creationId xmlns:a16="http://schemas.microsoft.com/office/drawing/2014/main" id="{3289CBF1-F331-4ECD-B4F4-4C6BF576597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63353" y="5152879"/>
            <a:ext cx="1741458" cy="571500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US" dirty="0"/>
          </a:p>
        </p:txBody>
      </p:sp>
      <p:sp>
        <p:nvSpPr>
          <p:cNvPr id="80" name="Text Placeholder 64">
            <a:extLst>
              <a:ext uri="{FF2B5EF4-FFF2-40B4-BE49-F238E27FC236}">
                <a16:creationId xmlns:a16="http://schemas.microsoft.com/office/drawing/2014/main" id="{576D8C53-52E5-425A-BAE1-096DE8F1DC0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47849" y="5152879"/>
            <a:ext cx="641157" cy="589348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81" name="Text Placeholder 4">
            <a:extLst>
              <a:ext uri="{FF2B5EF4-FFF2-40B4-BE49-F238E27FC236}">
                <a16:creationId xmlns:a16="http://schemas.microsoft.com/office/drawing/2014/main" id="{8C01ED5F-9921-430E-B3B8-6B6FD6B37C0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262445" y="5909692"/>
            <a:ext cx="1741458" cy="571500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US" dirty="0"/>
          </a:p>
        </p:txBody>
      </p:sp>
      <p:sp>
        <p:nvSpPr>
          <p:cNvPr id="82" name="Text Placeholder 64">
            <a:extLst>
              <a:ext uri="{FF2B5EF4-FFF2-40B4-BE49-F238E27FC236}">
                <a16:creationId xmlns:a16="http://schemas.microsoft.com/office/drawing/2014/main" id="{06516BB4-12C2-45A6-994E-E1009956EB7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46941" y="5909692"/>
            <a:ext cx="641157" cy="589348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83" name="Text Placeholder 4">
            <a:extLst>
              <a:ext uri="{FF2B5EF4-FFF2-40B4-BE49-F238E27FC236}">
                <a16:creationId xmlns:a16="http://schemas.microsoft.com/office/drawing/2014/main" id="{A911CC00-BA58-42CA-AD0B-332426A67E7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250640" y="4434958"/>
            <a:ext cx="1741458" cy="571500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US" dirty="0"/>
          </a:p>
        </p:txBody>
      </p:sp>
      <p:sp>
        <p:nvSpPr>
          <p:cNvPr id="84" name="Text Placeholder 64">
            <a:extLst>
              <a:ext uri="{FF2B5EF4-FFF2-40B4-BE49-F238E27FC236}">
                <a16:creationId xmlns:a16="http://schemas.microsoft.com/office/drawing/2014/main" id="{3E116C21-3C23-4287-B36A-0DC14C72F75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35136" y="4434958"/>
            <a:ext cx="641157" cy="589348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pic>
        <p:nvPicPr>
          <p:cNvPr id="23" name="Picture 22" descr="Logo&#10;&#10;Description automatically generated">
            <a:extLst>
              <a:ext uri="{FF2B5EF4-FFF2-40B4-BE49-F238E27FC236}">
                <a16:creationId xmlns:a16="http://schemas.microsoft.com/office/drawing/2014/main" id="{EB0EAB0C-CF0E-4EA1-AE2B-8E06E05BC61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9048" y="2849424"/>
            <a:ext cx="1356736" cy="1400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128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userDrawn="1">
  <p:cSld name="Title and two columns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Εικόνα 28" descr="Εικόνα που περιέχει δέντρο, υπαίθριος, δάσος, δασώδης&#10;&#10;Περιγραφή που δημιουργήθηκε αυτόματα">
            <a:extLst>
              <a:ext uri="{FF2B5EF4-FFF2-40B4-BE49-F238E27FC236}">
                <a16:creationId xmlns:a16="http://schemas.microsoft.com/office/drawing/2014/main" id="{F08883EA-95EE-4C73-A369-F1E2829E38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02699" y="0"/>
            <a:ext cx="1175541" cy="6858000"/>
          </a:xfrm>
          <a:prstGeom prst="rect">
            <a:avLst/>
          </a:prstGeom>
        </p:spPr>
      </p:pic>
      <p:sp>
        <p:nvSpPr>
          <p:cNvPr id="142" name="Google Shape;142;p5"/>
          <p:cNvSpPr txBox="1">
            <a:spLocks noGrp="1"/>
          </p:cNvSpPr>
          <p:nvPr>
            <p:ph type="title"/>
          </p:nvPr>
        </p:nvSpPr>
        <p:spPr>
          <a:xfrm>
            <a:off x="2042444" y="290557"/>
            <a:ext cx="8602550" cy="103044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4000" b="1" i="0">
                <a:solidFill>
                  <a:schemeClr val="accent3"/>
                </a:solidFill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5"/>
          <p:cNvSpPr txBox="1">
            <a:spLocks noGrp="1"/>
          </p:cNvSpPr>
          <p:nvPr>
            <p:ph type="subTitle" idx="3"/>
          </p:nvPr>
        </p:nvSpPr>
        <p:spPr>
          <a:xfrm>
            <a:off x="950920" y="1477576"/>
            <a:ext cx="4727700" cy="58247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100"/>
              <a:buFont typeface="Bebas Neue"/>
              <a:buNone/>
              <a:defRPr sz="2800" b="1" i="0">
                <a:solidFill>
                  <a:schemeClr val="accent2"/>
                </a:solidFill>
                <a:latin typeface="+mn-lt"/>
                <a:ea typeface="Century Gothic" panose="020B0502020202020204" pitchFamily="34" charset="0"/>
                <a:cs typeface="Century Gothic" panose="020B0502020202020204" pitchFamily="34" charset="0"/>
                <a:sym typeface="Calistog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46" name="Google Shape;146;p5"/>
          <p:cNvSpPr txBox="1">
            <a:spLocks noGrp="1"/>
          </p:cNvSpPr>
          <p:nvPr>
            <p:ph type="subTitle" idx="4"/>
          </p:nvPr>
        </p:nvSpPr>
        <p:spPr>
          <a:xfrm>
            <a:off x="5923018" y="1478088"/>
            <a:ext cx="4721976" cy="58247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100"/>
              <a:buFont typeface="Bebas Neue"/>
              <a:buNone/>
              <a:defRPr sz="2800" b="1" i="0">
                <a:solidFill>
                  <a:schemeClr val="accent2"/>
                </a:solidFill>
                <a:latin typeface="+mn-lt"/>
                <a:ea typeface="Century Gothic" panose="020B0502020202020204" pitchFamily="34" charset="0"/>
                <a:cs typeface="Century Gothic" panose="020B0502020202020204" pitchFamily="34" charset="0"/>
                <a:sym typeface="Calistog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8" name="Google Shape;825;p22">
            <a:extLst>
              <a:ext uri="{FF2B5EF4-FFF2-40B4-BE49-F238E27FC236}">
                <a16:creationId xmlns:a16="http://schemas.microsoft.com/office/drawing/2014/main" id="{CE109909-4980-4025-966F-125F98F477A1}"/>
              </a:ext>
            </a:extLst>
          </p:cNvPr>
          <p:cNvSpPr/>
          <p:nvPr userDrawn="1"/>
        </p:nvSpPr>
        <p:spPr>
          <a:xfrm rot="5400000">
            <a:off x="8443121" y="3198026"/>
            <a:ext cx="6858000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  <a:effectLst>
            <a:glow rad="63500">
              <a:schemeClr val="bg1">
                <a:lumMod val="50000"/>
                <a:alpha val="18000"/>
              </a:schemeClr>
            </a:glo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A828F4EE-6905-4361-B2B8-9D874233A19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916361" y="2060304"/>
            <a:ext cx="4728633" cy="4263584"/>
          </a:xfrm>
          <a:prstGeom prst="rect">
            <a:avLst/>
          </a:prstGeom>
        </p:spPr>
        <p:txBody>
          <a:bodyPr/>
          <a:lstStyle>
            <a:lvl1pPr marL="380990" indent="-380990">
              <a:defRPr lang="en-US" sz="2400" b="1" i="0" u="none" strike="noStrike" cap="none" dirty="0">
                <a:solidFill>
                  <a:schemeClr val="accent3"/>
                </a:solidFill>
                <a:latin typeface="+mn-lt"/>
                <a:ea typeface="Century Gothic" panose="020B0502020202020204" pitchFamily="34" charset="0"/>
                <a:cs typeface="Arial"/>
                <a:sym typeface="Arial"/>
              </a:defRPr>
            </a:lvl1pPr>
            <a:lvl2pPr>
              <a:defRPr sz="2200"/>
            </a:lvl2pPr>
          </a:lstStyle>
          <a:p>
            <a:pPr marL="380990" marR="0" lvl="0" indent="-38099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ü"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7204E9AD-17D1-469A-ABDA-EC4DDFF577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9987" y="2060305"/>
            <a:ext cx="4728633" cy="4263584"/>
          </a:xfrm>
          <a:prstGeom prst="rect">
            <a:avLst/>
          </a:prstGeom>
        </p:spPr>
        <p:txBody>
          <a:bodyPr/>
          <a:lstStyle>
            <a:lvl1pPr marL="380990" indent="-380990">
              <a:defRPr lang="en-US" sz="2400" b="1" i="0" u="none" strike="noStrike" cap="none" dirty="0">
                <a:solidFill>
                  <a:schemeClr val="accent3"/>
                </a:solidFill>
                <a:latin typeface="+mn-lt"/>
                <a:ea typeface="Century Gothic" panose="020B0502020202020204" pitchFamily="34" charset="0"/>
                <a:cs typeface="Arial"/>
                <a:sym typeface="Arial"/>
              </a:defRPr>
            </a:lvl1pPr>
            <a:lvl2pPr>
              <a:defRPr sz="2200"/>
            </a:lvl2pPr>
          </a:lstStyle>
          <a:p>
            <a:pPr marL="380990" marR="0" lvl="0" indent="-38099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ü"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8A5D6AD7-2839-4172-9907-E93C0598AE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34246" y="6426469"/>
            <a:ext cx="105967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14EB44D2-143D-451A-A130-6C0CCC28971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3817238" y="6414033"/>
            <a:ext cx="398507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977D7B0-D349-48EA-BCA9-4502BEC9596A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11641146" y="5623797"/>
            <a:ext cx="5508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fld id="{5935DDE6-7AD5-4EBC-B546-5013AE52023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7" name="Picture 16" descr="Icon&#10;&#10;Description automatically generated with medium confidence">
            <a:extLst>
              <a:ext uri="{FF2B5EF4-FFF2-40B4-BE49-F238E27FC236}">
                <a16:creationId xmlns:a16="http://schemas.microsoft.com/office/drawing/2014/main" id="{FFF664DC-5EC5-4813-B5F9-A705A98FAA7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756" y="290556"/>
            <a:ext cx="978836" cy="103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3569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preserve="1" userDrawn="1">
  <p:cSld name="1_Title and two columns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Εικόνα 28" descr="Εικόνα που περιέχει δέντρο, υπαίθριος, δάσος, δασώδης&#10;&#10;Περιγραφή που δημιουργήθηκε αυτόματα">
            <a:extLst>
              <a:ext uri="{FF2B5EF4-FFF2-40B4-BE49-F238E27FC236}">
                <a16:creationId xmlns:a16="http://schemas.microsoft.com/office/drawing/2014/main" id="{F08883EA-95EE-4C73-A369-F1E2829E38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02699" y="0"/>
            <a:ext cx="1175541" cy="6858000"/>
          </a:xfrm>
          <a:prstGeom prst="rect">
            <a:avLst/>
          </a:prstGeom>
        </p:spPr>
      </p:pic>
      <p:sp>
        <p:nvSpPr>
          <p:cNvPr id="142" name="Google Shape;142;p5"/>
          <p:cNvSpPr txBox="1">
            <a:spLocks noGrp="1"/>
          </p:cNvSpPr>
          <p:nvPr>
            <p:ph type="title"/>
          </p:nvPr>
        </p:nvSpPr>
        <p:spPr>
          <a:xfrm>
            <a:off x="2042444" y="290557"/>
            <a:ext cx="8602550" cy="103044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4000" b="1" i="0">
                <a:solidFill>
                  <a:schemeClr val="accent3"/>
                </a:solidFill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825;p22">
            <a:extLst>
              <a:ext uri="{FF2B5EF4-FFF2-40B4-BE49-F238E27FC236}">
                <a16:creationId xmlns:a16="http://schemas.microsoft.com/office/drawing/2014/main" id="{CE109909-4980-4025-966F-125F98F477A1}"/>
              </a:ext>
            </a:extLst>
          </p:cNvPr>
          <p:cNvSpPr/>
          <p:nvPr userDrawn="1"/>
        </p:nvSpPr>
        <p:spPr>
          <a:xfrm rot="5400000">
            <a:off x="8443121" y="3198026"/>
            <a:ext cx="6858000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  <a:effectLst>
            <a:glow rad="63500">
              <a:schemeClr val="bg1">
                <a:lumMod val="50000"/>
                <a:alpha val="18000"/>
              </a:schemeClr>
            </a:glo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8A5D6AD7-2839-4172-9907-E93C0598AE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34246" y="6426469"/>
            <a:ext cx="105967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14EB44D2-143D-451A-A130-6C0CCC28971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3817238" y="6414033"/>
            <a:ext cx="398507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977D7B0-D349-48EA-BCA9-4502BEC9596A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11641146" y="5623797"/>
            <a:ext cx="5508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fld id="{5935DDE6-7AD5-4EBC-B546-5013AE52023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7" name="Picture 16" descr="Icon&#10;&#10;Description automatically generated with medium confidence">
            <a:extLst>
              <a:ext uri="{FF2B5EF4-FFF2-40B4-BE49-F238E27FC236}">
                <a16:creationId xmlns:a16="http://schemas.microsoft.com/office/drawing/2014/main" id="{FFF664DC-5EC5-4813-B5F9-A705A98FAA7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756" y="290556"/>
            <a:ext cx="978836" cy="103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404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A2E14B-39E9-465A-8669-640E478EB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3776" y="365125"/>
            <a:ext cx="7850024" cy="1325563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1D0AA2-A5BA-468F-8535-35697121D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18966" y="1690688"/>
            <a:ext cx="7834833" cy="4486275"/>
          </a:xfrm>
        </p:spPr>
        <p:txBody>
          <a:bodyPr/>
          <a:lstStyle>
            <a:lvl1pPr>
              <a:lnSpc>
                <a:spcPct val="150000"/>
              </a:lnSpc>
              <a:spcBef>
                <a:spcPts val="0"/>
              </a:spcBef>
              <a:defRPr sz="2400"/>
            </a:lvl1pPr>
            <a:lvl2pPr>
              <a:lnSpc>
                <a:spcPct val="150000"/>
              </a:lnSpc>
              <a:spcBef>
                <a:spcPts val="0"/>
              </a:spcBef>
              <a:defRPr sz="2200"/>
            </a:lvl2pPr>
            <a:lvl3pPr>
              <a:lnSpc>
                <a:spcPct val="150000"/>
              </a:lnSpc>
              <a:spcBef>
                <a:spcPts val="0"/>
              </a:spcBef>
              <a:defRPr/>
            </a:lvl3pPr>
            <a:lvl4pPr>
              <a:lnSpc>
                <a:spcPct val="150000"/>
              </a:lnSpc>
              <a:spcBef>
                <a:spcPts val="0"/>
              </a:spcBef>
              <a:defRPr/>
            </a:lvl4pPr>
            <a:lvl5pPr>
              <a:lnSpc>
                <a:spcPct val="150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76D631-0287-45FA-BBAF-5DBB7F984E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503777" y="6310312"/>
            <a:ext cx="105967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E069B6-31D8-4C08-856B-B6C69B9DE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93866" y="6302938"/>
            <a:ext cx="3985072" cy="365125"/>
          </a:xfrm>
        </p:spPr>
        <p:txBody>
          <a:bodyPr/>
          <a:lstStyle/>
          <a:p>
            <a:endParaRPr lang="en-US"/>
          </a:p>
        </p:txBody>
      </p:sp>
      <p:pic>
        <p:nvPicPr>
          <p:cNvPr id="7" name="Εικόνα 3" descr="Εικόνα που περιέχει δέντρο, υπαίθριος, δάσος, δασώδης&#10;&#10;Περιγραφή που δημιουργήθηκε αυτόματα">
            <a:extLst>
              <a:ext uri="{FF2B5EF4-FFF2-40B4-BE49-F238E27FC236}">
                <a16:creationId xmlns:a16="http://schemas.microsoft.com/office/drawing/2014/main" id="{3D362DFA-5982-440F-A557-6139051CE4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2012" y="0"/>
            <a:ext cx="2606079" cy="6858000"/>
          </a:xfrm>
          <a:prstGeom prst="rect">
            <a:avLst/>
          </a:prstGeom>
        </p:spPr>
      </p:pic>
      <p:sp>
        <p:nvSpPr>
          <p:cNvPr id="8" name="Google Shape;825;p22">
            <a:extLst>
              <a:ext uri="{FF2B5EF4-FFF2-40B4-BE49-F238E27FC236}">
                <a16:creationId xmlns:a16="http://schemas.microsoft.com/office/drawing/2014/main" id="{0B7034A0-DA36-4EF9-9E43-2035618EBD88}"/>
              </a:ext>
            </a:extLst>
          </p:cNvPr>
          <p:cNvSpPr/>
          <p:nvPr userDrawn="1"/>
        </p:nvSpPr>
        <p:spPr>
          <a:xfrm rot="5400000">
            <a:off x="8443121" y="3198026"/>
            <a:ext cx="6858000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8200020-B89E-4CB8-86CC-C6F3BF3939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1146" y="5623797"/>
            <a:ext cx="5508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accent2"/>
                </a:solidFill>
              </a:defRPr>
            </a:lvl1pPr>
          </a:lstStyle>
          <a:p>
            <a:fld id="{5935DDE6-7AD5-4EBC-B546-5013AE52023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D74C4299-5C3C-42AF-B557-9D01526207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687" y="2438400"/>
            <a:ext cx="1611681" cy="1663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17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bg>
      <p:bgRef idx="1001">
        <a:schemeClr val="bg2"/>
      </p:bgRef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825;p22">
            <a:extLst>
              <a:ext uri="{FF2B5EF4-FFF2-40B4-BE49-F238E27FC236}">
                <a16:creationId xmlns:a16="http://schemas.microsoft.com/office/drawing/2014/main" id="{5E0BD7BD-6EB4-0F44-A093-F6129E99AE63}"/>
              </a:ext>
            </a:extLst>
          </p:cNvPr>
          <p:cNvSpPr/>
          <p:nvPr userDrawn="1"/>
        </p:nvSpPr>
        <p:spPr>
          <a:xfrm rot="5400000">
            <a:off x="8440035" y="3194941"/>
            <a:ext cx="6864175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  <a:effectLst>
            <a:glow rad="63500">
              <a:schemeClr val="bg1">
                <a:lumMod val="50000"/>
                <a:alpha val="18000"/>
              </a:schemeClr>
            </a:glo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183EEF71-8816-4480-9CD5-EE443E38C6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44914" y="3141730"/>
            <a:ext cx="7523085" cy="457764"/>
          </a:xfr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None/>
              <a:defRPr lang="en-US" sz="2800" b="0" i="0" kern="1200" dirty="0">
                <a:solidFill>
                  <a:schemeClr val="accent4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4" name="Εικόνα 2" descr="Εικόνα που περιέχει δέντρο, υπαίθριος, φυτό, δάσος&#10;&#10;Περιγραφή που δημιουργήθηκε αυτόματα">
            <a:extLst>
              <a:ext uri="{FF2B5EF4-FFF2-40B4-BE49-F238E27FC236}">
                <a16:creationId xmlns:a16="http://schemas.microsoft.com/office/drawing/2014/main" id="{F8F60E78-A549-4808-A469-DAC704A5FE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8647" y="-6172"/>
            <a:ext cx="12192000" cy="3048000"/>
          </a:xfrm>
          <a:prstGeom prst="rect">
            <a:avLst/>
          </a:prstGeom>
        </p:spPr>
      </p:pic>
      <p:pic>
        <p:nvPicPr>
          <p:cNvPr id="15" name="Εικόνα 4">
            <a:extLst>
              <a:ext uri="{FF2B5EF4-FFF2-40B4-BE49-F238E27FC236}">
                <a16:creationId xmlns:a16="http://schemas.microsoft.com/office/drawing/2014/main" id="{AEC34A80-D2F4-4012-8C23-97244E6D378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7319" y="5841120"/>
            <a:ext cx="732216" cy="48814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C839FF0-9638-4676-BF42-A427F7C3633A}"/>
              </a:ext>
            </a:extLst>
          </p:cNvPr>
          <p:cNvSpPr txBox="1"/>
          <p:nvPr userDrawn="1"/>
        </p:nvSpPr>
        <p:spPr>
          <a:xfrm>
            <a:off x="1899535" y="6021487"/>
            <a:ext cx="9661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0" i="0" spc="-30" baseline="0" dirty="0">
                <a:solidFill>
                  <a:srgbClr val="FFFFFF"/>
                </a:solidFill>
                <a:effectLst/>
                <a:latin typeface="+mn-lt"/>
              </a:rPr>
              <a:t>TREEADS has received funding from the European Union's Horizon 2020 research and innovation </a:t>
            </a:r>
            <a:r>
              <a:rPr lang="en-US" sz="1200" b="0" i="0" spc="-30" baseline="0" dirty="0" err="1">
                <a:solidFill>
                  <a:srgbClr val="FFFFFF"/>
                </a:solidFill>
                <a:effectLst/>
                <a:latin typeface="+mn-lt"/>
              </a:rPr>
              <a:t>programme</a:t>
            </a:r>
            <a:r>
              <a:rPr lang="en-US" sz="1200" b="0" i="0" spc="-30" baseline="0" dirty="0">
                <a:solidFill>
                  <a:srgbClr val="FFFFFF"/>
                </a:solidFill>
                <a:effectLst/>
                <a:latin typeface="+mn-lt"/>
              </a:rPr>
              <a:t> under grant agreement No </a:t>
            </a:r>
            <a:r>
              <a:rPr lang="en-US" sz="1400" b="0" i="0" spc="-30" baseline="0" dirty="0">
                <a:solidFill>
                  <a:srgbClr val="FFFFFF"/>
                </a:solidFill>
                <a:effectLst/>
                <a:latin typeface="+mn-lt"/>
              </a:rPr>
              <a:t>101036926</a:t>
            </a:r>
            <a:r>
              <a:rPr lang="en-US" sz="1200" b="0" i="0" spc="-30" baseline="0" dirty="0">
                <a:solidFill>
                  <a:srgbClr val="FFFFFF"/>
                </a:solidFill>
                <a:effectLst/>
                <a:latin typeface="+mn-lt"/>
              </a:rPr>
              <a:t>.</a:t>
            </a:r>
            <a:endParaRPr lang="en-US" sz="1200" spc="-30" baseline="0" dirty="0">
              <a:latin typeface="+mn-lt"/>
            </a:endParaRPr>
          </a:p>
        </p:txBody>
      </p:sp>
      <p:sp>
        <p:nvSpPr>
          <p:cNvPr id="21" name="Picture Placeholder 27">
            <a:extLst>
              <a:ext uri="{FF2B5EF4-FFF2-40B4-BE49-F238E27FC236}">
                <a16:creationId xmlns:a16="http://schemas.microsoft.com/office/drawing/2014/main" id="{04674FC8-CBAF-4EAF-9B76-9F102802356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5962" y="4042326"/>
            <a:ext cx="2234979" cy="1463040"/>
          </a:xfrm>
          <a:prstGeom prst="rect">
            <a:avLst/>
          </a:prstGeom>
        </p:spPr>
        <p:txBody>
          <a:bodyPr/>
          <a:lstStyle>
            <a:lvl1pPr marL="169329" indent="0">
              <a:buNone/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/>
              <a:t>Insert logo</a:t>
            </a:r>
          </a:p>
        </p:txBody>
      </p:sp>
      <p:sp>
        <p:nvSpPr>
          <p:cNvPr id="22" name="Google Shape;825;p22">
            <a:extLst>
              <a:ext uri="{FF2B5EF4-FFF2-40B4-BE49-F238E27FC236}">
                <a16:creationId xmlns:a16="http://schemas.microsoft.com/office/drawing/2014/main" id="{73CFC231-978B-4013-A9BB-FEA1EA99703A}"/>
              </a:ext>
            </a:extLst>
          </p:cNvPr>
          <p:cNvSpPr/>
          <p:nvPr userDrawn="1"/>
        </p:nvSpPr>
        <p:spPr>
          <a:xfrm rot="5400000">
            <a:off x="8440035" y="3194941"/>
            <a:ext cx="6864175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  <a:effectLst>
            <a:glow rad="63500">
              <a:schemeClr val="bg1">
                <a:lumMod val="50000"/>
                <a:alpha val="18000"/>
              </a:schemeClr>
            </a:glo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37379914-45EE-46A4-8855-2D63B16275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4914" y="1122363"/>
            <a:ext cx="7523085" cy="1575255"/>
          </a:xfrm>
        </p:spPr>
        <p:txBody>
          <a:bodyPr anchor="b">
            <a:normAutofit/>
          </a:bodyPr>
          <a:lstStyle>
            <a:lvl1pPr algn="l"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AF5CD745-6106-40E9-AE39-FC31738D23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1146" y="5623797"/>
            <a:ext cx="5508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35DDE6-7AD5-4EBC-B546-5013AE52023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B36B4A-7443-4CF5-9DC8-9564001AEF2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759450" y="4041775"/>
            <a:ext cx="4908550" cy="1463675"/>
          </a:xfrm>
        </p:spPr>
        <p:txBody>
          <a:bodyPr>
            <a:noAutofit/>
          </a:bodyPr>
          <a:lstStyle>
            <a:lvl1pPr marL="0" indent="0">
              <a:lnSpc>
                <a:spcPts val="2400"/>
              </a:lnSpc>
              <a:buNone/>
              <a:defRPr sz="2000">
                <a:solidFill>
                  <a:schemeClr val="accent3"/>
                </a:solidFill>
              </a:defRPr>
            </a:lvl1pPr>
            <a:lvl2pPr marL="457200" indent="0">
              <a:buNone/>
              <a:defRPr sz="2000">
                <a:solidFill>
                  <a:schemeClr val="accent5"/>
                </a:solidFill>
              </a:defRPr>
            </a:lvl2pPr>
            <a:lvl3pPr marL="914400" indent="0">
              <a:buNone/>
              <a:defRPr sz="1800">
                <a:solidFill>
                  <a:schemeClr val="accent5"/>
                </a:solidFill>
              </a:defRPr>
            </a:lvl3pPr>
            <a:lvl4pPr marL="1371600" indent="0">
              <a:buNone/>
              <a:defRPr sz="1600">
                <a:solidFill>
                  <a:schemeClr val="accent5"/>
                </a:solidFill>
              </a:defRPr>
            </a:lvl4pPr>
            <a:lvl5pPr marL="1828800" indent="0">
              <a:buNone/>
              <a:defRPr sz="1600"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6" name="Picture 15" descr="Logo&#10;&#10;Description automatically generated">
            <a:extLst>
              <a:ext uri="{FF2B5EF4-FFF2-40B4-BE49-F238E27FC236}">
                <a16:creationId xmlns:a16="http://schemas.microsoft.com/office/drawing/2014/main" id="{0E215A65-3069-4D39-8B8B-79FD7D7EC6B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716" y="246653"/>
            <a:ext cx="1611681" cy="1663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7319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 preserve="1" userDrawn="1">
  <p:cSld name="Table of contents-2"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13"/>
          <p:cNvSpPr txBox="1">
            <a:spLocks noGrp="1"/>
          </p:cNvSpPr>
          <p:nvPr>
            <p:ph type="ctrTitle"/>
          </p:nvPr>
        </p:nvSpPr>
        <p:spPr>
          <a:xfrm>
            <a:off x="2344301" y="1546857"/>
            <a:ext cx="36184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800" b="1" i="0"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 dirty="0"/>
          </a:p>
        </p:txBody>
      </p:sp>
      <p:sp>
        <p:nvSpPr>
          <p:cNvPr id="412" name="Google Shape;412;p13"/>
          <p:cNvSpPr txBox="1">
            <a:spLocks noGrp="1"/>
          </p:cNvSpPr>
          <p:nvPr>
            <p:ph type="title" idx="2" hasCustomPrompt="1"/>
          </p:nvPr>
        </p:nvSpPr>
        <p:spPr>
          <a:xfrm>
            <a:off x="951000" y="1546857"/>
            <a:ext cx="1304400" cy="768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000" b="1" i="0">
                <a:solidFill>
                  <a:schemeClr val="lt1"/>
                </a:solidFill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rPr dirty="0"/>
              <a:t>xx</a:t>
            </a:r>
          </a:p>
        </p:txBody>
      </p:sp>
      <p:sp>
        <p:nvSpPr>
          <p:cNvPr id="413" name="Google Shape;413;p13"/>
          <p:cNvSpPr txBox="1">
            <a:spLocks noGrp="1"/>
          </p:cNvSpPr>
          <p:nvPr>
            <p:ph type="ctrTitle" idx="3"/>
          </p:nvPr>
        </p:nvSpPr>
        <p:spPr>
          <a:xfrm>
            <a:off x="2343858" y="3302180"/>
            <a:ext cx="36184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800" b="1" i="0"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 dirty="0"/>
          </a:p>
        </p:txBody>
      </p:sp>
      <p:sp>
        <p:nvSpPr>
          <p:cNvPr id="415" name="Google Shape;415;p13"/>
          <p:cNvSpPr txBox="1">
            <a:spLocks noGrp="1"/>
          </p:cNvSpPr>
          <p:nvPr>
            <p:ph type="title" idx="5" hasCustomPrompt="1"/>
          </p:nvPr>
        </p:nvSpPr>
        <p:spPr>
          <a:xfrm>
            <a:off x="972725" y="3308000"/>
            <a:ext cx="1300000" cy="768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000" b="1" i="0">
                <a:solidFill>
                  <a:schemeClr val="lt1"/>
                </a:solidFill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rPr dirty="0"/>
              <a:t>xx</a:t>
            </a:r>
          </a:p>
        </p:txBody>
      </p:sp>
      <p:sp>
        <p:nvSpPr>
          <p:cNvPr id="416" name="Google Shape;416;p13"/>
          <p:cNvSpPr txBox="1">
            <a:spLocks noGrp="1"/>
          </p:cNvSpPr>
          <p:nvPr>
            <p:ph type="ctrTitle" idx="6"/>
          </p:nvPr>
        </p:nvSpPr>
        <p:spPr>
          <a:xfrm>
            <a:off x="2343858" y="2409657"/>
            <a:ext cx="36184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800" b="1" i="0"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 dirty="0"/>
          </a:p>
        </p:txBody>
      </p:sp>
      <p:sp>
        <p:nvSpPr>
          <p:cNvPr id="418" name="Google Shape;418;p13"/>
          <p:cNvSpPr txBox="1">
            <a:spLocks noGrp="1"/>
          </p:cNvSpPr>
          <p:nvPr>
            <p:ph type="title" idx="8" hasCustomPrompt="1"/>
          </p:nvPr>
        </p:nvSpPr>
        <p:spPr>
          <a:xfrm>
            <a:off x="968325" y="2409657"/>
            <a:ext cx="1304400" cy="768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000" b="1" i="0">
                <a:solidFill>
                  <a:schemeClr val="lt1"/>
                </a:solidFill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rPr dirty="0"/>
              <a:t>xx</a:t>
            </a:r>
          </a:p>
        </p:txBody>
      </p:sp>
      <p:sp>
        <p:nvSpPr>
          <p:cNvPr id="419" name="Google Shape;419;p13"/>
          <p:cNvSpPr txBox="1">
            <a:spLocks noGrp="1"/>
          </p:cNvSpPr>
          <p:nvPr>
            <p:ph type="ctrTitle" idx="9"/>
          </p:nvPr>
        </p:nvSpPr>
        <p:spPr>
          <a:xfrm>
            <a:off x="2343858" y="4188667"/>
            <a:ext cx="36184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800" b="1" i="0"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 dirty="0"/>
          </a:p>
        </p:txBody>
      </p:sp>
      <p:sp>
        <p:nvSpPr>
          <p:cNvPr id="421" name="Google Shape;421;p13"/>
          <p:cNvSpPr txBox="1">
            <a:spLocks noGrp="1"/>
          </p:cNvSpPr>
          <p:nvPr>
            <p:ph type="title" idx="14" hasCustomPrompt="1"/>
          </p:nvPr>
        </p:nvSpPr>
        <p:spPr>
          <a:xfrm>
            <a:off x="963852" y="4178643"/>
            <a:ext cx="1300000" cy="768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000" b="1" i="0">
                <a:solidFill>
                  <a:schemeClr val="lt1"/>
                </a:solidFill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rPr dirty="0"/>
              <a:t>xx</a:t>
            </a:r>
          </a:p>
        </p:txBody>
      </p:sp>
      <p:sp>
        <p:nvSpPr>
          <p:cNvPr id="422" name="Google Shape;422;p13"/>
          <p:cNvSpPr txBox="1">
            <a:spLocks noGrp="1"/>
          </p:cNvSpPr>
          <p:nvPr>
            <p:ph type="ctrTitle" idx="15"/>
          </p:nvPr>
        </p:nvSpPr>
        <p:spPr>
          <a:xfrm>
            <a:off x="2343150" y="584657"/>
            <a:ext cx="889785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4000" b="1" i="0">
                <a:solidFill>
                  <a:schemeClr val="accent3"/>
                </a:solidFill>
                <a:latin typeface="+mj-l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 dirty="0"/>
          </a:p>
        </p:txBody>
      </p:sp>
      <p:sp>
        <p:nvSpPr>
          <p:cNvPr id="16" name="Google Shape;825;p22">
            <a:extLst>
              <a:ext uri="{FF2B5EF4-FFF2-40B4-BE49-F238E27FC236}">
                <a16:creationId xmlns:a16="http://schemas.microsoft.com/office/drawing/2014/main" id="{2258A59E-0311-D341-8D87-95CDD53F31AF}"/>
              </a:ext>
            </a:extLst>
          </p:cNvPr>
          <p:cNvSpPr/>
          <p:nvPr userDrawn="1"/>
        </p:nvSpPr>
        <p:spPr>
          <a:xfrm rot="5400000">
            <a:off x="8443123" y="3198026"/>
            <a:ext cx="6857999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+mj-lt"/>
            </a:endParaRPr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8CEE2908-3E93-4BD4-871D-F50468162A11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00F47CEB-B760-49F6-86B2-27616B9165EC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0F2202C-76ED-4B3C-B7A1-030279F4AAF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1641146" y="5623797"/>
            <a:ext cx="5508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accent2"/>
                </a:solidFill>
              </a:defRPr>
            </a:lvl1pPr>
          </a:lstStyle>
          <a:p>
            <a:fld id="{5935DDE6-7AD5-4EBC-B546-5013AE52023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53E24C-96BF-41D9-8D3F-A1E472AC546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66545" y="5071996"/>
            <a:ext cx="1322387" cy="768000"/>
          </a:xfr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40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2D1309-DE87-4973-9176-1C9EBBF2A72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342758" y="5071276"/>
            <a:ext cx="3619500" cy="768000"/>
          </a:xfrm>
        </p:spPr>
        <p:txBody>
          <a:bodyPr/>
          <a:lstStyle>
            <a:lvl1pPr marL="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2pPr>
            <a:lvl3pPr marL="9144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3pPr>
            <a:lvl4pPr marL="13716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4pPr>
            <a:lvl5pPr marL="1828800" indent="0">
              <a:buNone/>
              <a:defRPr lang="en-US" sz="2800" b="1" i="0" kern="1200" dirty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5E2F9439-1767-4A67-AD71-08FCE80D6F8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96000" y="1540875"/>
            <a:ext cx="1322387" cy="768000"/>
          </a:xfrm>
        </p:spPr>
        <p:txBody>
          <a:bodyPr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36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8FD49C64-9D57-44F2-BE7F-0BC024D3F6A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472213" y="1540155"/>
            <a:ext cx="3619500" cy="768000"/>
          </a:xfrm>
        </p:spPr>
        <p:txBody>
          <a:bodyPr/>
          <a:lstStyle>
            <a:lvl1pPr marL="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2pPr>
            <a:lvl3pPr marL="9144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3pPr>
            <a:lvl4pPr marL="13716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4pPr>
            <a:lvl5pPr marL="1828800" indent="0">
              <a:buNone/>
              <a:defRPr lang="en-US" sz="2800" b="1" i="0" kern="1200" dirty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BD9D37B6-979F-453B-834C-9EB16550363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073503" y="2408872"/>
            <a:ext cx="1322387" cy="768000"/>
          </a:xfrm>
        </p:spPr>
        <p:txBody>
          <a:bodyPr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36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7286C65B-76F1-4469-95F6-27B17164408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449716" y="2408152"/>
            <a:ext cx="3619500" cy="768000"/>
          </a:xfrm>
        </p:spPr>
        <p:txBody>
          <a:bodyPr/>
          <a:lstStyle>
            <a:lvl1pPr marL="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2pPr>
            <a:lvl3pPr marL="9144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3pPr>
            <a:lvl4pPr marL="13716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4pPr>
            <a:lvl5pPr marL="1828800" indent="0">
              <a:buNone/>
              <a:defRPr lang="en-US" sz="2800" b="1" i="0" kern="1200" dirty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9F371DFA-2011-40B5-8E14-4F4DEDCF61F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73503" y="3305259"/>
            <a:ext cx="1322387" cy="768000"/>
          </a:xfrm>
        </p:spPr>
        <p:txBody>
          <a:bodyPr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36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B2860BC5-BC26-4A8D-8BF8-26D93765645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449716" y="3304539"/>
            <a:ext cx="3619500" cy="768000"/>
          </a:xfrm>
        </p:spPr>
        <p:txBody>
          <a:bodyPr/>
          <a:lstStyle>
            <a:lvl1pPr marL="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2pPr>
            <a:lvl3pPr marL="9144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3pPr>
            <a:lvl4pPr marL="13716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4pPr>
            <a:lvl5pPr marL="1828800" indent="0">
              <a:buNone/>
              <a:defRPr lang="en-US" sz="2800" b="1" i="0" kern="1200" dirty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A9C6C76A-A338-47F2-8519-E797EB1C423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73503" y="4183347"/>
            <a:ext cx="1322387" cy="768000"/>
          </a:xfrm>
        </p:spPr>
        <p:txBody>
          <a:bodyPr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36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31" name="Text Placeholder 4">
            <a:extLst>
              <a:ext uri="{FF2B5EF4-FFF2-40B4-BE49-F238E27FC236}">
                <a16:creationId xmlns:a16="http://schemas.microsoft.com/office/drawing/2014/main" id="{58EBD7D7-BCF1-41E0-AE1B-8407FEAD83F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449716" y="4182627"/>
            <a:ext cx="3619500" cy="768000"/>
          </a:xfrm>
        </p:spPr>
        <p:txBody>
          <a:bodyPr/>
          <a:lstStyle>
            <a:lvl1pPr marL="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2pPr>
            <a:lvl3pPr marL="9144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3pPr>
            <a:lvl4pPr marL="13716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4pPr>
            <a:lvl5pPr marL="1828800" indent="0">
              <a:buNone/>
              <a:defRPr lang="en-US" sz="2800" b="1" i="0" kern="1200" dirty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718D2A60-ECA8-4752-9F7E-8A73F9F1083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081336" y="5070333"/>
            <a:ext cx="1322387" cy="768000"/>
          </a:xfrm>
        </p:spPr>
        <p:txBody>
          <a:bodyPr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36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33" name="Text Placeholder 4">
            <a:extLst>
              <a:ext uri="{FF2B5EF4-FFF2-40B4-BE49-F238E27FC236}">
                <a16:creationId xmlns:a16="http://schemas.microsoft.com/office/drawing/2014/main" id="{BB4FD5EC-20FC-4431-884B-2705208355E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457549" y="5069613"/>
            <a:ext cx="3619500" cy="768000"/>
          </a:xfrm>
        </p:spPr>
        <p:txBody>
          <a:bodyPr/>
          <a:lstStyle>
            <a:lvl1pPr marL="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2pPr>
            <a:lvl3pPr marL="9144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3pPr>
            <a:lvl4pPr marL="13716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4pPr>
            <a:lvl5pPr marL="1828800" indent="0">
              <a:buNone/>
              <a:defRPr lang="en-US" sz="2800" b="1" i="0" kern="1200" dirty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Click to add title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874E47D7-1E27-48C3-BBAA-70F8196A07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301753"/>
            <a:ext cx="1026386" cy="1080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64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A2E14B-39E9-465A-8669-640E478EB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3776" y="365125"/>
            <a:ext cx="7850024" cy="1325563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1D0AA2-A5BA-468F-8535-35697121D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18966" y="1690688"/>
            <a:ext cx="7834833" cy="4486275"/>
          </a:xfrm>
        </p:spPr>
        <p:txBody>
          <a:bodyPr/>
          <a:lstStyle>
            <a:lvl1pPr>
              <a:lnSpc>
                <a:spcPct val="150000"/>
              </a:lnSpc>
              <a:spcBef>
                <a:spcPts val="0"/>
              </a:spcBef>
              <a:defRPr sz="2400"/>
            </a:lvl1pPr>
            <a:lvl2pPr>
              <a:lnSpc>
                <a:spcPct val="150000"/>
              </a:lnSpc>
              <a:spcBef>
                <a:spcPts val="0"/>
              </a:spcBef>
              <a:defRPr sz="2200"/>
            </a:lvl2pPr>
            <a:lvl3pPr>
              <a:lnSpc>
                <a:spcPct val="150000"/>
              </a:lnSpc>
              <a:spcBef>
                <a:spcPts val="0"/>
              </a:spcBef>
              <a:defRPr/>
            </a:lvl3pPr>
            <a:lvl4pPr>
              <a:lnSpc>
                <a:spcPct val="150000"/>
              </a:lnSpc>
              <a:spcBef>
                <a:spcPts val="0"/>
              </a:spcBef>
              <a:defRPr/>
            </a:lvl4pPr>
            <a:lvl5pPr>
              <a:lnSpc>
                <a:spcPct val="150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76D631-0287-45FA-BBAF-5DBB7F984E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503777" y="6310312"/>
            <a:ext cx="105967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E069B6-31D8-4C08-856B-B6C69B9DE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93866" y="6302938"/>
            <a:ext cx="3985072" cy="365125"/>
          </a:xfrm>
        </p:spPr>
        <p:txBody>
          <a:bodyPr/>
          <a:lstStyle/>
          <a:p>
            <a:endParaRPr lang="en-US"/>
          </a:p>
        </p:txBody>
      </p:sp>
      <p:pic>
        <p:nvPicPr>
          <p:cNvPr id="7" name="Εικόνα 3" descr="Εικόνα που περιέχει δέντρο, υπαίθριος, δάσος, δασώδης&#10;&#10;Περιγραφή που δημιουργήθηκε αυτόματα">
            <a:extLst>
              <a:ext uri="{FF2B5EF4-FFF2-40B4-BE49-F238E27FC236}">
                <a16:creationId xmlns:a16="http://schemas.microsoft.com/office/drawing/2014/main" id="{3D362DFA-5982-440F-A557-6139051CE4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2012" y="0"/>
            <a:ext cx="2606079" cy="6858000"/>
          </a:xfrm>
          <a:prstGeom prst="rect">
            <a:avLst/>
          </a:prstGeom>
        </p:spPr>
      </p:pic>
      <p:sp>
        <p:nvSpPr>
          <p:cNvPr id="8" name="Google Shape;825;p22">
            <a:extLst>
              <a:ext uri="{FF2B5EF4-FFF2-40B4-BE49-F238E27FC236}">
                <a16:creationId xmlns:a16="http://schemas.microsoft.com/office/drawing/2014/main" id="{0B7034A0-DA36-4EF9-9E43-2035618EBD88}"/>
              </a:ext>
            </a:extLst>
          </p:cNvPr>
          <p:cNvSpPr/>
          <p:nvPr userDrawn="1"/>
        </p:nvSpPr>
        <p:spPr>
          <a:xfrm rot="5400000">
            <a:off x="8443121" y="3198026"/>
            <a:ext cx="6858000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8200020-B89E-4CB8-86CC-C6F3BF3939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1146" y="5623797"/>
            <a:ext cx="5508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accent2"/>
                </a:solidFill>
              </a:defRPr>
            </a:lvl1pPr>
          </a:lstStyle>
          <a:p>
            <a:fld id="{5935DDE6-7AD5-4EBC-B546-5013AE52023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70589212-F068-4709-B50C-AD14CDA6EE1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176" y="2494192"/>
            <a:ext cx="1611681" cy="1663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17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A65A4A-3094-46BC-8000-A36F1CBD4F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52770" y="1417214"/>
            <a:ext cx="4911695" cy="487087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361571-2870-43A2-A1FC-F237F9DBC1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20449" y="1389262"/>
            <a:ext cx="4911695" cy="49670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24FBC4-E9BE-4088-98E6-9B6C9EDB7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F5A922-EEA6-42F6-886B-E330B9933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Εικόνα 28" descr="Εικόνα που περιέχει δέντρο, υπαίθριος, δάσος, δασώδης&#10;&#10;Περιγραφή που δημιουργήθηκε αυτόματα">
            <a:extLst>
              <a:ext uri="{FF2B5EF4-FFF2-40B4-BE49-F238E27FC236}">
                <a16:creationId xmlns:a16="http://schemas.microsoft.com/office/drawing/2014/main" id="{4973D225-CC9D-4D07-972A-E7D00D360C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02699" y="0"/>
            <a:ext cx="1175541" cy="6858000"/>
          </a:xfrm>
          <a:prstGeom prst="rect">
            <a:avLst/>
          </a:prstGeom>
        </p:spPr>
      </p:pic>
      <p:sp>
        <p:nvSpPr>
          <p:cNvPr id="9" name="Google Shape;825;p22">
            <a:extLst>
              <a:ext uri="{FF2B5EF4-FFF2-40B4-BE49-F238E27FC236}">
                <a16:creationId xmlns:a16="http://schemas.microsoft.com/office/drawing/2014/main" id="{FC688ED4-B30F-48D5-9232-944C4565634B}"/>
              </a:ext>
            </a:extLst>
          </p:cNvPr>
          <p:cNvSpPr/>
          <p:nvPr userDrawn="1"/>
        </p:nvSpPr>
        <p:spPr>
          <a:xfrm rot="5400000">
            <a:off x="8362280" y="3198025"/>
            <a:ext cx="6858000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  <a:effectLst>
            <a:glow rad="63500">
              <a:schemeClr val="bg1">
                <a:lumMod val="50000"/>
                <a:alpha val="18000"/>
              </a:schemeClr>
            </a:glo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2511DC83-6D62-432B-BD81-C40820CF209B}"/>
              </a:ext>
            </a:extLst>
          </p:cNvPr>
          <p:cNvSpPr txBox="1">
            <a:spLocks/>
          </p:cNvSpPr>
          <p:nvPr userDrawn="1"/>
        </p:nvSpPr>
        <p:spPr>
          <a:xfrm>
            <a:off x="11590470" y="5579867"/>
            <a:ext cx="58777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lang="en-US" sz="2667" b="1" i="0" u="none" strike="noStrike" kern="1200" cap="none" smtClean="0">
                <a:solidFill>
                  <a:schemeClr val="bg1"/>
                </a:solidFill>
                <a:latin typeface="+mn-lt"/>
                <a:ea typeface="Calistoga"/>
                <a:cs typeface="Calistoga"/>
                <a:sym typeface="Calistog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5" name="Google Shape;142;p5">
            <a:extLst>
              <a:ext uri="{FF2B5EF4-FFF2-40B4-BE49-F238E27FC236}">
                <a16:creationId xmlns:a16="http://schemas.microsoft.com/office/drawing/2014/main" id="{AB197356-59A2-40BA-8E0B-BF7AF40F7C7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042444" y="290557"/>
            <a:ext cx="8602550" cy="103044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4000" b="1" i="0">
                <a:solidFill>
                  <a:schemeClr val="accent3"/>
                </a:solidFill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48165C5D-EB27-4119-B433-36F887DB38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1146" y="5623797"/>
            <a:ext cx="5508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fld id="{5935DDE6-7AD5-4EBC-B546-5013AE52023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33AF15D-9C2D-4485-926B-CC2F729707E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848" y="287494"/>
            <a:ext cx="981744" cy="103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21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Ορθογώνιο 15">
            <a:extLst>
              <a:ext uri="{FF2B5EF4-FFF2-40B4-BE49-F238E27FC236}">
                <a16:creationId xmlns:a16="http://schemas.microsoft.com/office/drawing/2014/main" id="{6C9B71EB-ECB9-4A59-AF5A-FFEE1A8FBA8D}"/>
              </a:ext>
            </a:extLst>
          </p:cNvPr>
          <p:cNvSpPr/>
          <p:nvPr userDrawn="1"/>
        </p:nvSpPr>
        <p:spPr>
          <a:xfrm>
            <a:off x="5238572" y="1"/>
            <a:ext cx="2543314" cy="6858000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43EC2A-B5C9-416A-9E91-435D02EC1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022F1B7-929B-4421-A699-0ACA618F1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Εικόνα 28" descr="Εικόνα που περιέχει δέντρο, υπαίθριος, δάσος, δασώδης&#10;&#10;Περιγραφή που δημιουργήθηκε αυτόματα">
            <a:extLst>
              <a:ext uri="{FF2B5EF4-FFF2-40B4-BE49-F238E27FC236}">
                <a16:creationId xmlns:a16="http://schemas.microsoft.com/office/drawing/2014/main" id="{99968658-4D65-4C68-9954-C4CC5F331C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02699" y="0"/>
            <a:ext cx="1175541" cy="6858000"/>
          </a:xfrm>
          <a:prstGeom prst="rect">
            <a:avLst/>
          </a:prstGeom>
        </p:spPr>
      </p:pic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AE25440C-D89E-4A12-AD3B-4E3C5F0A21D8}"/>
              </a:ext>
            </a:extLst>
          </p:cNvPr>
          <p:cNvSpPr txBox="1">
            <a:spLocks/>
          </p:cNvSpPr>
          <p:nvPr userDrawn="1"/>
        </p:nvSpPr>
        <p:spPr>
          <a:xfrm>
            <a:off x="11590470" y="5579867"/>
            <a:ext cx="58777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lang="en-US" sz="2667" b="1" i="0" u="none" strike="noStrike" kern="1200" cap="none" smtClean="0">
                <a:solidFill>
                  <a:schemeClr val="bg1"/>
                </a:solidFill>
                <a:latin typeface="+mn-lt"/>
                <a:ea typeface="Calistoga"/>
                <a:cs typeface="Calistoga"/>
                <a:sym typeface="Calistog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DA94096-399B-4925-81B5-3864A7FC8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700612"/>
            <a:ext cx="3932237" cy="1042587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BC41DFAE-C68C-460E-B6D0-56D4AFD6CC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43200"/>
            <a:ext cx="3932237" cy="31257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Media Placeholder 20">
            <a:extLst>
              <a:ext uri="{FF2B5EF4-FFF2-40B4-BE49-F238E27FC236}">
                <a16:creationId xmlns:a16="http://schemas.microsoft.com/office/drawing/2014/main" id="{3A1A8404-4E47-45BF-B6B5-1589E1731B93}"/>
              </a:ext>
            </a:extLst>
          </p:cNvPr>
          <p:cNvSpPr>
            <a:spLocks noGrp="1"/>
          </p:cNvSpPr>
          <p:nvPr>
            <p:ph type="media" sz="quarter" idx="13" hasCustomPrompt="1"/>
          </p:nvPr>
        </p:nvSpPr>
        <p:spPr>
          <a:xfrm>
            <a:off x="5238572" y="906462"/>
            <a:ext cx="5426253" cy="4962525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media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4BF6C2CF-E276-46E4-AA47-E0F982FF9B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1146" y="5623797"/>
            <a:ext cx="5508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fld id="{5935DDE6-7AD5-4EBC-B546-5013AE52023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Google Shape;825;p22">
            <a:extLst>
              <a:ext uri="{FF2B5EF4-FFF2-40B4-BE49-F238E27FC236}">
                <a16:creationId xmlns:a16="http://schemas.microsoft.com/office/drawing/2014/main" id="{57DEAF3A-C60F-441B-A1C4-C41950B2D04D}"/>
              </a:ext>
            </a:extLst>
          </p:cNvPr>
          <p:cNvSpPr/>
          <p:nvPr userDrawn="1"/>
        </p:nvSpPr>
        <p:spPr>
          <a:xfrm rot="5400000">
            <a:off x="8362280" y="3198025"/>
            <a:ext cx="6858000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  <a:effectLst>
            <a:glow rad="63500">
              <a:schemeClr val="bg1">
                <a:lumMod val="50000"/>
                <a:alpha val="18000"/>
              </a:schemeClr>
            </a:glo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1063101-B5EE-4EB1-8E6A-38B1BF275A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680" y="129593"/>
            <a:ext cx="1475920" cy="1553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869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Ορθογώνιο 15">
            <a:extLst>
              <a:ext uri="{FF2B5EF4-FFF2-40B4-BE49-F238E27FC236}">
                <a16:creationId xmlns:a16="http://schemas.microsoft.com/office/drawing/2014/main" id="{0E3873CD-A969-4662-A756-C9F0030BBC6F}"/>
              </a:ext>
            </a:extLst>
          </p:cNvPr>
          <p:cNvSpPr/>
          <p:nvPr userDrawn="1"/>
        </p:nvSpPr>
        <p:spPr>
          <a:xfrm>
            <a:off x="5391920" y="0"/>
            <a:ext cx="2543314" cy="6858000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43EC2A-B5C9-416A-9E91-435D02EC1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022F1B7-929B-4421-A699-0ACA618F1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Εικόνα 28" descr="Εικόνα που περιέχει δέντρο, υπαίθριος, δάσος, δασώδης&#10;&#10;Περιγραφή που δημιουργήθηκε αυτόματα">
            <a:extLst>
              <a:ext uri="{FF2B5EF4-FFF2-40B4-BE49-F238E27FC236}">
                <a16:creationId xmlns:a16="http://schemas.microsoft.com/office/drawing/2014/main" id="{99968658-4D65-4C68-9954-C4CC5F331C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02699" y="0"/>
            <a:ext cx="1175541" cy="6858000"/>
          </a:xfrm>
          <a:prstGeom prst="rect">
            <a:avLst/>
          </a:prstGeom>
        </p:spPr>
      </p:pic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AE25440C-D89E-4A12-AD3B-4E3C5F0A21D8}"/>
              </a:ext>
            </a:extLst>
          </p:cNvPr>
          <p:cNvSpPr txBox="1">
            <a:spLocks/>
          </p:cNvSpPr>
          <p:nvPr userDrawn="1"/>
        </p:nvSpPr>
        <p:spPr>
          <a:xfrm>
            <a:off x="11590470" y="5579867"/>
            <a:ext cx="58777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lang="en-US" sz="2667" b="1" i="0" u="none" strike="noStrike" kern="1200" cap="none" smtClean="0">
                <a:solidFill>
                  <a:schemeClr val="bg1"/>
                </a:solidFill>
                <a:latin typeface="+mn-lt"/>
                <a:ea typeface="Calistoga"/>
                <a:cs typeface="Calistoga"/>
                <a:sym typeface="Calistog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DA94096-399B-4925-81B5-3864A7FC8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700612"/>
            <a:ext cx="3932237" cy="1042587"/>
          </a:xfrm>
        </p:spPr>
        <p:txBody>
          <a:bodyPr anchor="b">
            <a:noAutofit/>
          </a:bodyPr>
          <a:lstStyle>
            <a:lvl1pPr>
              <a:defRPr sz="2800" b="1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BC41DFAE-C68C-460E-B6D0-56D4AFD6CC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43200"/>
            <a:ext cx="3932237" cy="31257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4BF6C2CF-E276-46E4-AA47-E0F982FF9B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1146" y="5623797"/>
            <a:ext cx="5508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fld id="{5935DDE6-7AD5-4EBC-B546-5013AE52023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Google Shape;825;p22">
            <a:extLst>
              <a:ext uri="{FF2B5EF4-FFF2-40B4-BE49-F238E27FC236}">
                <a16:creationId xmlns:a16="http://schemas.microsoft.com/office/drawing/2014/main" id="{57DEAF3A-C60F-441B-A1C4-C41950B2D04D}"/>
              </a:ext>
            </a:extLst>
          </p:cNvPr>
          <p:cNvSpPr/>
          <p:nvPr userDrawn="1"/>
        </p:nvSpPr>
        <p:spPr>
          <a:xfrm rot="5400000">
            <a:off x="8362280" y="3198025"/>
            <a:ext cx="6858000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  <a:effectLst>
            <a:glow rad="63500">
              <a:schemeClr val="bg1">
                <a:lumMod val="50000"/>
                <a:alpha val="18000"/>
              </a:schemeClr>
            </a:glo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83F1CD75-6F26-4A7A-BE4E-93BC4F5A0082}"/>
              </a:ext>
            </a:extLst>
          </p:cNvPr>
          <p:cNvSpPr>
            <a:spLocks noGrp="1"/>
          </p:cNvSpPr>
          <p:nvPr>
            <p:ph type="chart" sz="quarter" idx="12" hasCustomPrompt="1"/>
          </p:nvPr>
        </p:nvSpPr>
        <p:spPr>
          <a:xfrm>
            <a:off x="5443538" y="623888"/>
            <a:ext cx="5332412" cy="52451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chart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D472CA1-8D33-40C5-9C3F-1C661B3547F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475" y="135404"/>
            <a:ext cx="1456668" cy="1533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88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Ορθογώνιο 15">
            <a:extLst>
              <a:ext uri="{FF2B5EF4-FFF2-40B4-BE49-F238E27FC236}">
                <a16:creationId xmlns:a16="http://schemas.microsoft.com/office/drawing/2014/main" id="{0951C8BA-CA76-44DF-A016-4EA0336F989B}"/>
              </a:ext>
            </a:extLst>
          </p:cNvPr>
          <p:cNvSpPr/>
          <p:nvPr userDrawn="1"/>
        </p:nvSpPr>
        <p:spPr>
          <a:xfrm>
            <a:off x="5391920" y="0"/>
            <a:ext cx="2543314" cy="6858000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43EC2A-B5C9-416A-9E91-435D02EC1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022F1B7-929B-4421-A699-0ACA618F1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Εικόνα 28" descr="Εικόνα που περιέχει δέντρο, υπαίθριος, δάσος, δασώδης&#10;&#10;Περιγραφή που δημιουργήθηκε αυτόματα">
            <a:extLst>
              <a:ext uri="{FF2B5EF4-FFF2-40B4-BE49-F238E27FC236}">
                <a16:creationId xmlns:a16="http://schemas.microsoft.com/office/drawing/2014/main" id="{99968658-4D65-4C68-9954-C4CC5F331C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02699" y="0"/>
            <a:ext cx="1175541" cy="6858000"/>
          </a:xfrm>
          <a:prstGeom prst="rect">
            <a:avLst/>
          </a:prstGeom>
        </p:spPr>
      </p:pic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AE25440C-D89E-4A12-AD3B-4E3C5F0A21D8}"/>
              </a:ext>
            </a:extLst>
          </p:cNvPr>
          <p:cNvSpPr txBox="1">
            <a:spLocks/>
          </p:cNvSpPr>
          <p:nvPr userDrawn="1"/>
        </p:nvSpPr>
        <p:spPr>
          <a:xfrm>
            <a:off x="11590470" y="5579867"/>
            <a:ext cx="58777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lang="en-US" sz="2667" b="1" i="0" u="none" strike="noStrike" kern="1200" cap="none" smtClean="0">
                <a:solidFill>
                  <a:schemeClr val="bg1"/>
                </a:solidFill>
                <a:latin typeface="+mn-lt"/>
                <a:ea typeface="Calistoga"/>
                <a:cs typeface="Calistoga"/>
                <a:sym typeface="Calistog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DA94096-399B-4925-81B5-3864A7FC8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700612"/>
            <a:ext cx="3932237" cy="1042587"/>
          </a:xfrm>
        </p:spPr>
        <p:txBody>
          <a:bodyPr anchor="b">
            <a:noAutofit/>
          </a:bodyPr>
          <a:lstStyle>
            <a:lvl1pPr>
              <a:defRPr sz="2800" b="1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BC41DFAE-C68C-460E-B6D0-56D4AFD6CC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43200"/>
            <a:ext cx="3932237" cy="31257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4BF6C2CF-E276-46E4-AA47-E0F982FF9B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1146" y="5623797"/>
            <a:ext cx="5508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fld id="{5935DDE6-7AD5-4EBC-B546-5013AE52023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Google Shape;825;p22">
            <a:extLst>
              <a:ext uri="{FF2B5EF4-FFF2-40B4-BE49-F238E27FC236}">
                <a16:creationId xmlns:a16="http://schemas.microsoft.com/office/drawing/2014/main" id="{57DEAF3A-C60F-441B-A1C4-C41950B2D04D}"/>
              </a:ext>
            </a:extLst>
          </p:cNvPr>
          <p:cNvSpPr/>
          <p:nvPr userDrawn="1"/>
        </p:nvSpPr>
        <p:spPr>
          <a:xfrm rot="5400000">
            <a:off x="8362280" y="3198025"/>
            <a:ext cx="6858000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  <a:effectLst>
            <a:glow rad="63500">
              <a:schemeClr val="bg1">
                <a:lumMod val="50000"/>
                <a:alpha val="18000"/>
              </a:schemeClr>
            </a:glo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A4BEA94-16CD-4578-A0CC-9080669C402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938713" y="366713"/>
            <a:ext cx="6049962" cy="5502275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Add picture here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F564B30-B749-4A48-965A-3D34D4EA00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491" y="136525"/>
            <a:ext cx="1449183" cy="1525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99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5F0BC2-D240-41D0-86E5-7009CF56D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7CB829-B0A7-4071-87AF-A78434A450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94FAC7-67FD-4FE5-A813-C72EE87261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E2DAFD-6698-48DE-B1F6-548B7C649F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64D5CC9-181B-43D9-94F7-C3084748B7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1146" y="5623797"/>
            <a:ext cx="5508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accent2"/>
                </a:solidFill>
              </a:defRPr>
            </a:lvl1pPr>
          </a:lstStyle>
          <a:p>
            <a:fld id="{5935DDE6-7AD5-4EBC-B546-5013AE5202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677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60" r:id="rId3"/>
    <p:sldLayoutId id="2147483677" r:id="rId4"/>
    <p:sldLayoutId id="2147483650" r:id="rId5"/>
    <p:sldLayoutId id="2147483652" r:id="rId6"/>
    <p:sldLayoutId id="2147483655" r:id="rId7"/>
    <p:sldLayoutId id="2147483676" r:id="rId8"/>
    <p:sldLayoutId id="2147483678" r:id="rId9"/>
    <p:sldLayoutId id="2147483679" r:id="rId10"/>
    <p:sldLayoutId id="2147483682" r:id="rId11"/>
    <p:sldLayoutId id="2147483683" r:id="rId1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0"/>
        </a:spcBef>
        <a:buFont typeface="Wingdings" panose="05000000000000000000" pitchFamily="2" charset="2"/>
        <a:buChar char="ü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49.emf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2.png"/><Relationship Id="rId11" Type="http://schemas.openxmlformats.org/officeDocument/2006/relationships/image" Target="../media/image23.jpeg"/><Relationship Id="rId5" Type="http://schemas.openxmlformats.org/officeDocument/2006/relationships/image" Target="../media/image51.png"/><Relationship Id="rId10" Type="http://schemas.openxmlformats.org/officeDocument/2006/relationships/image" Target="../media/image22.jpeg"/><Relationship Id="rId4" Type="http://schemas.openxmlformats.org/officeDocument/2006/relationships/image" Target="../media/image50.png"/><Relationship Id="rId9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jpeg"/><Relationship Id="rId7" Type="http://schemas.openxmlformats.org/officeDocument/2006/relationships/image" Target="../media/image3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7" Type="http://schemas.openxmlformats.org/officeDocument/2006/relationships/image" Target="../media/image3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g"/><Relationship Id="rId5" Type="http://schemas.openxmlformats.org/officeDocument/2006/relationships/image" Target="../media/image37.png"/><Relationship Id="rId4" Type="http://schemas.openxmlformats.org/officeDocument/2006/relationships/image" Target="../media/image3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"/>
          <p:cNvSpPr txBox="1">
            <a:spLocks noGrp="1"/>
          </p:cNvSpPr>
          <p:nvPr>
            <p:ph type="ctrTitle"/>
          </p:nvPr>
        </p:nvSpPr>
        <p:spPr>
          <a:xfrm>
            <a:off x="0" y="1255672"/>
            <a:ext cx="12192000" cy="1538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buSzPct val="100000"/>
            </a:pPr>
            <a:r>
              <a:rPr lang="en-US" sz="3800" dirty="0"/>
              <a:t>Predicting Post-wildfire Soil Characteristics Using Remote Sensing and AI: A Case Study in Central Greece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6E31409-96B0-A932-D616-D20A6EA51596}"/>
              </a:ext>
            </a:extLst>
          </p:cNvPr>
          <p:cNvSpPr txBox="1">
            <a:spLocks/>
          </p:cNvSpPr>
          <p:nvPr/>
        </p:nvSpPr>
        <p:spPr>
          <a:xfrm>
            <a:off x="296938" y="3267597"/>
            <a:ext cx="8497812" cy="5868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ts val="2400"/>
              </a:lnSpc>
              <a:spcBef>
                <a:spcPts val="0"/>
              </a:spcBef>
              <a:buFont typeface="Wingdings" panose="05000000000000000000" pitchFamily="2" charset="2"/>
              <a:buNone/>
              <a:defRPr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1"/>
                </a:solidFill>
              </a:rPr>
              <a:t>Stylianos Manoudakis (Technical University of Crete)</a:t>
            </a:r>
            <a:endParaRPr lang="en-US" sz="2800" b="1" u="sng" dirty="0">
              <a:solidFill>
                <a:schemeClr val="bg1"/>
              </a:solidFill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A763F91D-BA52-A2FB-EA09-A190708AA3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6938" y="4172520"/>
            <a:ext cx="2683960" cy="1341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nDIGo">
            <a:extLst>
              <a:ext uri="{FF2B5EF4-FFF2-40B4-BE49-F238E27FC236}">
                <a16:creationId xmlns:a16="http://schemas.microsoft.com/office/drawing/2014/main" id="{2FC426F0-A43F-BFFF-14B6-1F6E4448BD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21801" y="3127371"/>
            <a:ext cx="2321024" cy="781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74D0D904-0B31-F019-2BB8-E0DBEFB48C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923" y="4285999"/>
            <a:ext cx="1272451" cy="1272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ext&#10;&#10;Description automatically generated">
            <a:extLst>
              <a:ext uri="{FF2B5EF4-FFF2-40B4-BE49-F238E27FC236}">
                <a16:creationId xmlns:a16="http://schemas.microsoft.com/office/drawing/2014/main" id="{38738F1A-E5E1-A36B-323E-9CB1791CA7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342" y="4264239"/>
            <a:ext cx="2222687" cy="1250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D5C50A0A-95B1-0217-64F4-180E9A3628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5034" y="4264239"/>
            <a:ext cx="270779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Global Biodesign | LinkedIn">
            <a:extLst>
              <a:ext uri="{FF2B5EF4-FFF2-40B4-BE49-F238E27FC236}">
                <a16:creationId xmlns:a16="http://schemas.microsoft.com/office/drawing/2014/main" id="{429C2501-1E43-A63C-1D59-474EF58583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997" y="4272870"/>
            <a:ext cx="1229619" cy="1229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37469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Τίτλος 6">
            <a:extLst>
              <a:ext uri="{FF2B5EF4-FFF2-40B4-BE49-F238E27FC236}">
                <a16:creationId xmlns:a16="http://schemas.microsoft.com/office/drawing/2014/main" id="{414338A8-F637-4D64-86A6-42707A35F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Agroforestry restoration module</a:t>
            </a:r>
            <a:endParaRPr lang="el-GR" dirty="0"/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CF71BF06-5CDC-7905-844C-0B3CD270E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A521DB06-9C51-AEE0-810A-041D17C18F3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266BBBE9-E402-DDE3-4FE7-D3EB5315646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935DDE6-7AD5-4EBC-B546-5013AE520238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13" name="Εικόνα 12" descr="Εικόνα που περιέχει κείμενο, χάρτης&#10;&#10;Περιγραφή που δημιουργήθηκε αυτόματα">
            <a:extLst>
              <a:ext uri="{FF2B5EF4-FFF2-40B4-BE49-F238E27FC236}">
                <a16:creationId xmlns:a16="http://schemas.microsoft.com/office/drawing/2014/main" id="{D238F24E-50FA-0FAF-6117-7F53989948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73"/>
          <a:stretch/>
        </p:blipFill>
        <p:spPr>
          <a:xfrm>
            <a:off x="101600" y="1899074"/>
            <a:ext cx="6352480" cy="257723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757A581-2949-1D8D-959E-5F5BC8AC55D5}"/>
              </a:ext>
            </a:extLst>
          </p:cNvPr>
          <p:cNvSpPr txBox="1"/>
          <p:nvPr/>
        </p:nvSpPr>
        <p:spPr>
          <a:xfrm>
            <a:off x="101600" y="4476313"/>
            <a:ext cx="6018415" cy="464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1000"/>
              </a:spcBef>
              <a:buClr>
                <a:schemeClr val="dk1"/>
              </a:buClr>
              <a:buSzPts val="1600"/>
            </a:pPr>
            <a:r>
              <a:rPr lang="en-US" dirty="0"/>
              <a:t>Fire severity, classified values based on literature thresholds </a:t>
            </a:r>
          </a:p>
        </p:txBody>
      </p:sp>
      <p:pic>
        <p:nvPicPr>
          <p:cNvPr id="2" name="Εικόνα 1">
            <a:extLst>
              <a:ext uri="{FF2B5EF4-FFF2-40B4-BE49-F238E27FC236}">
                <a16:creationId xmlns:a16="http://schemas.microsoft.com/office/drawing/2014/main" id="{26B81705-100A-8E95-4A88-771585F677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9665" y="1899074"/>
            <a:ext cx="4322439" cy="297510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531F3BC-0F6C-ABF8-915E-EACDA5430A8E}"/>
              </a:ext>
            </a:extLst>
          </p:cNvPr>
          <p:cNvSpPr txBox="1"/>
          <p:nvPr/>
        </p:nvSpPr>
        <p:spPr>
          <a:xfrm>
            <a:off x="6503441" y="4897584"/>
            <a:ext cx="451488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T6.1 demonstration UI, classified assessment layers and the resulting restoration suggestion per intervention area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2937765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Τίτλος 6">
            <a:extLst>
              <a:ext uri="{FF2B5EF4-FFF2-40B4-BE49-F238E27FC236}">
                <a16:creationId xmlns:a16="http://schemas.microsoft.com/office/drawing/2014/main" id="{414338A8-F637-4D64-86A6-42707A35F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TREEADS Soil restoration service</a:t>
            </a:r>
            <a:endParaRPr lang="el-GR" dirty="0"/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CF71BF06-5CDC-7905-844C-0B3CD270E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A521DB06-9C51-AEE0-810A-041D17C18F3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266BBBE9-E402-DDE3-4FE7-D3EB5315646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935DDE6-7AD5-4EBC-B546-5013AE520238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3" name="Εικόνα 2" descr="Εικόνα που περιέχει κείμενο, αυτοκόλλητη σημείωση post-it, στιγμιότυπο οθόνης, γραμματοσειρά&#10;&#10;Περιγραφή που δημιουργήθηκε αυτόματα">
            <a:extLst>
              <a:ext uri="{FF2B5EF4-FFF2-40B4-BE49-F238E27FC236}">
                <a16:creationId xmlns:a16="http://schemas.microsoft.com/office/drawing/2014/main" id="{5FC8B39D-9CE6-DC85-AAAD-839305DDA8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25" y="1420074"/>
            <a:ext cx="9639300" cy="4739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5312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726A43-7973-3682-BEC3-291245CB1D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6A2A54F5-4B0E-8AEC-B69D-0C3247555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7946" y="114113"/>
            <a:ext cx="7850024" cy="1325563"/>
          </a:xfrm>
        </p:spPr>
        <p:txBody>
          <a:bodyPr>
            <a:noAutofit/>
          </a:bodyPr>
          <a:lstStyle/>
          <a:p>
            <a:r>
              <a:rPr lang="el-GR" sz="2400" dirty="0"/>
              <a:t> </a:t>
            </a:r>
            <a:r>
              <a:rPr lang="en-US" sz="2400" dirty="0"/>
              <a:t>TREEADS Artificial intelligent Soil assessment, Agroforestry and Soil Enhancements and automation </a:t>
            </a:r>
            <a:endParaRPr lang="el-GR" sz="2400" dirty="0"/>
          </a:p>
        </p:txBody>
      </p:sp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7054429B-F58A-BDEA-FCC6-2F83D29996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2119" y="1201272"/>
            <a:ext cx="8369027" cy="4975692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sz="2600" dirty="0">
                <a:ea typeface="MS Mincho" panose="02020609040205080304" pitchFamily="49" charset="-128"/>
                <a:cs typeface="Times New Roman" panose="02020603050405020304" pitchFamily="18" charset="0"/>
              </a:rPr>
              <a:t>Utility tool for restoration stakeholders and actors</a:t>
            </a:r>
            <a:endParaRPr lang="en-US" sz="2600" dirty="0"/>
          </a:p>
          <a:p>
            <a:pPr>
              <a:lnSpc>
                <a:spcPct val="200000"/>
              </a:lnSpc>
            </a:pPr>
            <a:r>
              <a:rPr lang="en-US" sz="2600" dirty="0"/>
              <a:t>Rapid assessments </a:t>
            </a:r>
          </a:p>
          <a:p>
            <a:pPr>
              <a:lnSpc>
                <a:spcPct val="200000"/>
              </a:lnSpc>
            </a:pPr>
            <a:r>
              <a:rPr lang="en-US" sz="2600" dirty="0"/>
              <a:t>Scalable &amp; case specific solutions</a:t>
            </a:r>
          </a:p>
          <a:p>
            <a:pPr>
              <a:lnSpc>
                <a:spcPct val="200000"/>
              </a:lnSpc>
            </a:pPr>
            <a:r>
              <a:rPr lang="en-US" sz="2600" dirty="0"/>
              <a:t>Sophisticated agroforestry restoration decision support system</a:t>
            </a:r>
          </a:p>
          <a:p>
            <a:pPr marL="0" indent="0">
              <a:lnSpc>
                <a:spcPct val="200000"/>
              </a:lnSpc>
              <a:buNone/>
            </a:pPr>
            <a:endParaRPr lang="el-GR" sz="2800" dirty="0"/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6E0EE520-B0E7-402A-4A97-41650491B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949AE800-A2E3-0E39-B451-A576E3E35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D802525E-D4A6-002A-BB8C-384C090A4B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935DDE6-7AD5-4EBC-B546-5013AE520238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2690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3C58469-0373-413C-8C32-6C6B98EE8F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1146" y="5623797"/>
            <a:ext cx="550853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35DDE6-7AD5-4EBC-B546-5013AE520238}" type="slidenum"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F8F8F8">
                    <a:tint val="75000"/>
                  </a:srgbClr>
                </a:solidFill>
                <a:effectLst/>
                <a:uLnTx/>
                <a:uFillTx/>
                <a:latin typeface="Abadi M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8F8F8">
                  <a:tint val="75000"/>
                </a:srgbClr>
              </a:solidFill>
              <a:effectLst/>
              <a:uLnTx/>
              <a:uFillTx/>
              <a:latin typeface="Abadi MT"/>
              <a:ea typeface="+mn-ea"/>
              <a:cs typeface="+mn-cs"/>
            </a:endParaRPr>
          </a:p>
        </p:txBody>
      </p:sp>
      <p:sp>
        <p:nvSpPr>
          <p:cNvPr id="32" name="Title 5">
            <a:extLst>
              <a:ext uri="{FF2B5EF4-FFF2-40B4-BE49-F238E27FC236}">
                <a16:creationId xmlns:a16="http://schemas.microsoft.com/office/drawing/2014/main" id="{2482F1B7-5F50-A5A4-FC20-1B668ED19D57}"/>
              </a:ext>
            </a:extLst>
          </p:cNvPr>
          <p:cNvSpPr txBox="1">
            <a:spLocks/>
          </p:cNvSpPr>
          <p:nvPr/>
        </p:nvSpPr>
        <p:spPr>
          <a:xfrm>
            <a:off x="2713867" y="760576"/>
            <a:ext cx="6628000" cy="87297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Thank you!</a:t>
            </a:r>
            <a:endParaRPr lang="en-US" dirty="0"/>
          </a:p>
        </p:txBody>
      </p:sp>
      <p:grpSp>
        <p:nvGrpSpPr>
          <p:cNvPr id="34" name="Group 15">
            <a:extLst>
              <a:ext uri="{FF2B5EF4-FFF2-40B4-BE49-F238E27FC236}">
                <a16:creationId xmlns:a16="http://schemas.microsoft.com/office/drawing/2014/main" id="{6A3FBF1E-0D39-FF78-E7A6-7DE7BDBC8DE1}"/>
              </a:ext>
            </a:extLst>
          </p:cNvPr>
          <p:cNvGrpSpPr/>
          <p:nvPr/>
        </p:nvGrpSpPr>
        <p:grpSpPr>
          <a:xfrm>
            <a:off x="7373552" y="5123731"/>
            <a:ext cx="661409" cy="714346"/>
            <a:chOff x="6885031" y="5040375"/>
            <a:chExt cx="991891" cy="1071278"/>
          </a:xfrm>
        </p:grpSpPr>
        <p:pic>
          <p:nvPicPr>
            <p:cNvPr id="35" name="Εικόνα 12">
              <a:extLst>
                <a:ext uri="{FF2B5EF4-FFF2-40B4-BE49-F238E27FC236}">
                  <a16:creationId xmlns:a16="http://schemas.microsoft.com/office/drawing/2014/main" id="{8C542B14-3670-68F0-7658-B91900FE25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623869">
              <a:off x="6915608" y="5040375"/>
              <a:ext cx="695435" cy="695435"/>
            </a:xfrm>
            <a:prstGeom prst="rect">
              <a:avLst/>
            </a:prstGeom>
          </p:spPr>
        </p:pic>
        <p:sp>
          <p:nvSpPr>
            <p:cNvPr id="36" name="Google Shape;1419;p43">
              <a:extLst>
                <a:ext uri="{FF2B5EF4-FFF2-40B4-BE49-F238E27FC236}">
                  <a16:creationId xmlns:a16="http://schemas.microsoft.com/office/drawing/2014/main" id="{3914EA53-9DB8-8C54-AD5B-84DEF94DECA8}"/>
                </a:ext>
              </a:extLst>
            </p:cNvPr>
            <p:cNvSpPr/>
            <p:nvPr/>
          </p:nvSpPr>
          <p:spPr>
            <a:xfrm rot="-3075592">
              <a:off x="6986809" y="5225109"/>
              <a:ext cx="788337" cy="7883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pic>
          <p:nvPicPr>
            <p:cNvPr id="37" name="Picture 5">
              <a:extLst>
                <a:ext uri="{FF2B5EF4-FFF2-40B4-BE49-F238E27FC236}">
                  <a16:creationId xmlns:a16="http://schemas.microsoft.com/office/drawing/2014/main" id="{7D26AD53-19E5-90B2-2307-4F5F562C53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85031" y="5119762"/>
              <a:ext cx="991891" cy="991891"/>
            </a:xfrm>
            <a:prstGeom prst="rect">
              <a:avLst/>
            </a:prstGeom>
          </p:spPr>
        </p:pic>
      </p:grpSp>
      <p:grpSp>
        <p:nvGrpSpPr>
          <p:cNvPr id="38" name="Group 14">
            <a:extLst>
              <a:ext uri="{FF2B5EF4-FFF2-40B4-BE49-F238E27FC236}">
                <a16:creationId xmlns:a16="http://schemas.microsoft.com/office/drawing/2014/main" id="{0E073A37-DDF0-3EE2-6454-9DB2448F03A3}"/>
              </a:ext>
            </a:extLst>
          </p:cNvPr>
          <p:cNvGrpSpPr/>
          <p:nvPr/>
        </p:nvGrpSpPr>
        <p:grpSpPr>
          <a:xfrm>
            <a:off x="5210135" y="5147613"/>
            <a:ext cx="567414" cy="661409"/>
            <a:chOff x="5440391" y="5040375"/>
            <a:chExt cx="919035" cy="1071278"/>
          </a:xfrm>
        </p:grpSpPr>
        <p:pic>
          <p:nvPicPr>
            <p:cNvPr id="39" name="Εικόνα 21">
              <a:extLst>
                <a:ext uri="{FF2B5EF4-FFF2-40B4-BE49-F238E27FC236}">
                  <a16:creationId xmlns:a16="http://schemas.microsoft.com/office/drawing/2014/main" id="{806DD9DF-64E3-789E-18BC-1065D14F87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623869">
              <a:off x="5440391" y="5040375"/>
              <a:ext cx="695435" cy="695435"/>
            </a:xfrm>
            <a:prstGeom prst="rect">
              <a:avLst/>
            </a:prstGeom>
          </p:spPr>
        </p:pic>
        <p:sp>
          <p:nvSpPr>
            <p:cNvPr id="40" name="Google Shape;1419;p43">
              <a:extLst>
                <a:ext uri="{FF2B5EF4-FFF2-40B4-BE49-F238E27FC236}">
                  <a16:creationId xmlns:a16="http://schemas.microsoft.com/office/drawing/2014/main" id="{BDF9295C-28AA-464B-2513-2597346711BB}"/>
                </a:ext>
              </a:extLst>
            </p:cNvPr>
            <p:cNvSpPr/>
            <p:nvPr/>
          </p:nvSpPr>
          <p:spPr>
            <a:xfrm rot="-3075592">
              <a:off x="5516852" y="5279709"/>
              <a:ext cx="788337" cy="7883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pic>
          <p:nvPicPr>
            <p:cNvPr id="41" name="Picture 9">
              <a:extLst>
                <a:ext uri="{FF2B5EF4-FFF2-40B4-BE49-F238E27FC236}">
                  <a16:creationId xmlns:a16="http://schemas.microsoft.com/office/drawing/2014/main" id="{8F641677-837A-0D69-C5D4-9ACAA355DB8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98961" y="5251188"/>
              <a:ext cx="860465" cy="860465"/>
            </a:xfrm>
            <a:prstGeom prst="rect">
              <a:avLst/>
            </a:prstGeom>
          </p:spPr>
        </p:pic>
      </p:grpSp>
      <p:grpSp>
        <p:nvGrpSpPr>
          <p:cNvPr id="42" name="Group 12">
            <a:extLst>
              <a:ext uri="{FF2B5EF4-FFF2-40B4-BE49-F238E27FC236}">
                <a16:creationId xmlns:a16="http://schemas.microsoft.com/office/drawing/2014/main" id="{E9F74B21-218A-5C3A-43A1-B4BBD78A768D}"/>
              </a:ext>
            </a:extLst>
          </p:cNvPr>
          <p:cNvGrpSpPr/>
          <p:nvPr/>
        </p:nvGrpSpPr>
        <p:grpSpPr>
          <a:xfrm>
            <a:off x="2385049" y="5169668"/>
            <a:ext cx="549655" cy="639354"/>
            <a:chOff x="3930905" y="5040375"/>
            <a:chExt cx="920981" cy="1071278"/>
          </a:xfrm>
        </p:grpSpPr>
        <p:pic>
          <p:nvPicPr>
            <p:cNvPr id="43" name="Εικόνα 25">
              <a:extLst>
                <a:ext uri="{FF2B5EF4-FFF2-40B4-BE49-F238E27FC236}">
                  <a16:creationId xmlns:a16="http://schemas.microsoft.com/office/drawing/2014/main" id="{1F4659C7-8ADF-119E-E536-6333013177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623869">
              <a:off x="3930905" y="5040375"/>
              <a:ext cx="695435" cy="695435"/>
            </a:xfrm>
            <a:prstGeom prst="rect">
              <a:avLst/>
            </a:prstGeom>
          </p:spPr>
        </p:pic>
        <p:sp>
          <p:nvSpPr>
            <p:cNvPr id="44" name="Google Shape;1419;p43">
              <a:extLst>
                <a:ext uri="{FF2B5EF4-FFF2-40B4-BE49-F238E27FC236}">
                  <a16:creationId xmlns:a16="http://schemas.microsoft.com/office/drawing/2014/main" id="{1EE6658E-7F40-659C-1B7C-F46D9F4BE30C}"/>
                </a:ext>
              </a:extLst>
            </p:cNvPr>
            <p:cNvSpPr/>
            <p:nvPr/>
          </p:nvSpPr>
          <p:spPr>
            <a:xfrm rot="-3075592">
              <a:off x="4007366" y="5279709"/>
              <a:ext cx="788337" cy="7883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pic>
          <p:nvPicPr>
            <p:cNvPr id="45" name="Picture 11">
              <a:extLst>
                <a:ext uri="{FF2B5EF4-FFF2-40B4-BE49-F238E27FC236}">
                  <a16:creationId xmlns:a16="http://schemas.microsoft.com/office/drawing/2014/main" id="{3738F235-F0CE-B537-E830-0F2EA3B0515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89474" y="5249242"/>
              <a:ext cx="862412" cy="862411"/>
            </a:xfrm>
            <a:prstGeom prst="rect">
              <a:avLst/>
            </a:prstGeom>
          </p:spPr>
        </p:pic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3964256B-455D-DF01-3C29-AFEEFD980217}"/>
              </a:ext>
            </a:extLst>
          </p:cNvPr>
          <p:cNvSpPr txBox="1"/>
          <p:nvPr/>
        </p:nvSpPr>
        <p:spPr>
          <a:xfrm>
            <a:off x="2861551" y="5377191"/>
            <a:ext cx="2214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3"/>
                </a:solidFill>
              </a:rPr>
              <a:t>www.treeads-project.eu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F81171-A422-068C-6883-CEC58A173BBA}"/>
              </a:ext>
            </a:extLst>
          </p:cNvPr>
          <p:cNvSpPr txBox="1"/>
          <p:nvPr/>
        </p:nvSpPr>
        <p:spPr>
          <a:xfrm>
            <a:off x="5677284" y="5374118"/>
            <a:ext cx="16982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3"/>
                </a:solidFill>
              </a:rPr>
              <a:t>@treeads-h2020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2B7E016-D1A4-25D2-C395-8DBB45270E38}"/>
              </a:ext>
            </a:extLst>
          </p:cNvPr>
          <p:cNvSpPr txBox="1"/>
          <p:nvPr/>
        </p:nvSpPr>
        <p:spPr>
          <a:xfrm>
            <a:off x="7899127" y="5350831"/>
            <a:ext cx="16982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3"/>
                </a:solidFill>
              </a:rPr>
              <a:t>@TreeadsH2020</a:t>
            </a:r>
          </a:p>
        </p:txBody>
      </p:sp>
      <p:sp>
        <p:nvSpPr>
          <p:cNvPr id="49" name="Google Shape;1846;p61">
            <a:extLst>
              <a:ext uri="{FF2B5EF4-FFF2-40B4-BE49-F238E27FC236}">
                <a16:creationId xmlns:a16="http://schemas.microsoft.com/office/drawing/2014/main" id="{8793DECA-1096-DA8E-CF46-DA893E4F963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2980896" y="1814858"/>
            <a:ext cx="5905600" cy="575964"/>
          </a:xfr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n" sz="3200" dirty="0"/>
              <a:t>Do you have any questions</a:t>
            </a:r>
            <a:r>
              <a:rPr lang="en-US" sz="3200" dirty="0"/>
              <a:t>? 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7B3B5D6D-B4B1-B5E0-C720-E0634BA4B6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252" y="3529637"/>
            <a:ext cx="2683960" cy="1341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9DFC711-3F43-BF33-BE72-5C3AFFEA98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237" y="3643116"/>
            <a:ext cx="1272451" cy="1272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Text&#10;&#10;Description automatically generated">
            <a:extLst>
              <a:ext uri="{FF2B5EF4-FFF2-40B4-BE49-F238E27FC236}">
                <a16:creationId xmlns:a16="http://schemas.microsoft.com/office/drawing/2014/main" id="{593F1B3C-CAA5-CBD5-4037-6D7B6AF5F5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656" y="3621356"/>
            <a:ext cx="2222687" cy="1250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4C13D2E9-AC5F-54F5-519C-EC65B6808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1348" y="3621356"/>
            <a:ext cx="270779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Global Biodesign | LinkedIn">
            <a:extLst>
              <a:ext uri="{FF2B5EF4-FFF2-40B4-BE49-F238E27FC236}">
                <a16:creationId xmlns:a16="http://schemas.microsoft.com/office/drawing/2014/main" id="{171B98A7-5480-BE06-DA4A-1FE1758BB3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311" y="3629987"/>
            <a:ext cx="1229619" cy="1229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13027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5806A711-DAC7-117C-842F-D2055C5841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7946" y="114113"/>
            <a:ext cx="7850024" cy="1325563"/>
          </a:xfrm>
        </p:spPr>
        <p:txBody>
          <a:bodyPr/>
          <a:lstStyle/>
          <a:p>
            <a:r>
              <a:rPr lang="el-GR" dirty="0"/>
              <a:t> </a:t>
            </a:r>
            <a:r>
              <a:rPr lang="en-US" dirty="0"/>
              <a:t>Description</a:t>
            </a:r>
            <a:endParaRPr lang="el-GR" dirty="0"/>
          </a:p>
        </p:txBody>
      </p:sp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11521C12-642E-989D-DDBC-148139DDCB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2119" y="1137772"/>
            <a:ext cx="8532532" cy="497569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000" b="1" dirty="0"/>
              <a:t>Wildfires cause significant damage to ecosystems, particularly to soil health. Key challenges include: </a:t>
            </a:r>
          </a:p>
          <a:p>
            <a:r>
              <a:rPr lang="en-US" sz="2000" dirty="0"/>
              <a:t>Erosion: Soil becomes prone to displacement. </a:t>
            </a:r>
          </a:p>
          <a:p>
            <a:r>
              <a:rPr lang="en-US" sz="2000" dirty="0"/>
              <a:t>Nutrient Loss: Fires deplete essential nutrients </a:t>
            </a:r>
            <a:r>
              <a:rPr lang="en-US" sz="2000" b="1" dirty="0"/>
              <a:t>like</a:t>
            </a:r>
            <a:r>
              <a:rPr lang="en-US" sz="2000" dirty="0"/>
              <a:t> carbon and nitrogen. </a:t>
            </a:r>
          </a:p>
          <a:p>
            <a:r>
              <a:rPr lang="en-US" sz="2000" dirty="0"/>
              <a:t>Structural Issues: Soil compaction and pH imbalances hinder vegetation regrowth.</a:t>
            </a: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TREEADS Artificial intelligent Soil assessment, Agroforestry and Soil Enhancements and automation (Lead: TUC, Participants: SQD, </a:t>
            </a:r>
            <a:r>
              <a:rPr lang="en-US" sz="2000" b="1" dirty="0" err="1"/>
              <a:t>UdG</a:t>
            </a:r>
            <a:r>
              <a:rPr lang="en-US" sz="2000" b="1" dirty="0"/>
              <a:t>, GBD, LAMMC)</a:t>
            </a:r>
          </a:p>
          <a:p>
            <a:pPr marL="0" indent="0">
              <a:buNone/>
            </a:pPr>
            <a:r>
              <a:rPr lang="en-US" sz="2000" dirty="0"/>
              <a:t>Utilize aerial means, remote sensing data to </a:t>
            </a:r>
            <a:r>
              <a:rPr lang="en-US" sz="2000" b="1" dirty="0"/>
              <a:t>assess soil quality </a:t>
            </a:r>
            <a:r>
              <a:rPr lang="en-US" sz="2000" dirty="0"/>
              <a:t>and evaluate physical, chemical indicators or characteristics of the soil such as pH and </a:t>
            </a:r>
            <a:r>
              <a:rPr lang="en-US" sz="2000" dirty="0" err="1"/>
              <a:t>SoC.</a:t>
            </a:r>
            <a:r>
              <a:rPr lang="en-US" sz="2000" dirty="0"/>
              <a:t> This information will enable the creation of a </a:t>
            </a:r>
            <a:r>
              <a:rPr lang="en-US" sz="2000" b="1" dirty="0"/>
              <a:t>service</a:t>
            </a:r>
            <a:r>
              <a:rPr lang="en-US" sz="2000" dirty="0"/>
              <a:t> that will propose </a:t>
            </a:r>
            <a:r>
              <a:rPr lang="en-US" sz="2000" b="1" dirty="0"/>
              <a:t>agroforestry restoration</a:t>
            </a:r>
            <a:r>
              <a:rPr lang="en-US" sz="2000" dirty="0"/>
              <a:t> techniques </a:t>
            </a:r>
            <a:r>
              <a:rPr lang="en-US" sz="2000" b="1" dirty="0"/>
              <a:t>specific</a:t>
            </a:r>
            <a:r>
              <a:rPr lang="en-US" sz="2000" dirty="0"/>
              <a:t> to the burned area.</a:t>
            </a:r>
            <a:endParaRPr lang="el-GR" sz="2000" dirty="0"/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909ADFC7-2281-B8F3-7C71-64454CD27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E978E347-382E-D612-45BC-AE0331C0F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DC3BDA6E-263C-1218-D121-BA5B595F91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935DDE6-7AD5-4EBC-B546-5013AE520238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328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Τίτλος 3">
            <a:extLst>
              <a:ext uri="{FF2B5EF4-FFF2-40B4-BE49-F238E27FC236}">
                <a16:creationId xmlns:a16="http://schemas.microsoft.com/office/drawing/2014/main" id="{34A17827-FB36-7519-A574-A1E556F7A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Methodology</a:t>
            </a:r>
            <a:br>
              <a:rPr lang="en-US" dirty="0"/>
            </a:br>
            <a:endParaRPr lang="el-GR" dirty="0"/>
          </a:p>
        </p:txBody>
      </p:sp>
      <p:sp>
        <p:nvSpPr>
          <p:cNvPr id="186" name="Google Shape;186;p8"/>
          <p:cNvSpPr txBox="1">
            <a:spLocks noGrp="1"/>
          </p:cNvSpPr>
          <p:nvPr>
            <p:ph type="ftr" sz="quarter" idx="14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r>
              <a:rPr lang="en-US"/>
              <a:t>ISAG2022</a:t>
            </a:r>
            <a:endParaRPr/>
          </a:p>
        </p:txBody>
      </p:sp>
      <p:pic>
        <p:nvPicPr>
          <p:cNvPr id="6" name="Εικόνα 5" descr="Εικόνα που περιέχει κείμενο, στιγμιότυπο οθόνης, γραμματοσειρά, διάγραμμα&#10;&#10;Περιγραφή που δημιουργήθηκε αυτόματα">
            <a:extLst>
              <a:ext uri="{FF2B5EF4-FFF2-40B4-BE49-F238E27FC236}">
                <a16:creationId xmlns:a16="http://schemas.microsoft.com/office/drawing/2014/main" id="{52DCC3CD-8966-D6C5-617C-05BF8E8867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0" t="6933" r="11165" b="10400"/>
          <a:stretch/>
        </p:blipFill>
        <p:spPr>
          <a:xfrm>
            <a:off x="5524973" y="0"/>
            <a:ext cx="6216150" cy="686581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C483262-7BD0-35EE-D222-20E9C19A85BD}"/>
              </a:ext>
            </a:extLst>
          </p:cNvPr>
          <p:cNvSpPr txBox="1"/>
          <p:nvPr/>
        </p:nvSpPr>
        <p:spPr>
          <a:xfrm>
            <a:off x="419581" y="3644296"/>
            <a:ext cx="4843272" cy="1295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/>
              <a:t>Extraction of </a:t>
            </a:r>
            <a:r>
              <a:rPr lang="en-US" b="1" dirty="0"/>
              <a:t>soil characteristics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/>
              <a:t>Agroforestry </a:t>
            </a:r>
            <a:r>
              <a:rPr lang="en-US" b="1" dirty="0"/>
              <a:t>Restoration Strategies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/>
              <a:t>Integration to TREEADS </a:t>
            </a:r>
            <a:r>
              <a:rPr lang="en-US" b="1" dirty="0"/>
              <a:t>Holistic platform</a:t>
            </a:r>
            <a:endParaRPr lang="el-GR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33C3A0-548D-D262-430D-154ADB1621DD}"/>
              </a:ext>
            </a:extLst>
          </p:cNvPr>
          <p:cNvSpPr txBox="1"/>
          <p:nvPr/>
        </p:nvSpPr>
        <p:spPr>
          <a:xfrm>
            <a:off x="419581" y="2772366"/>
            <a:ext cx="1402142" cy="441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>
                <a:solidFill>
                  <a:srgbClr val="1C3E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adi Mt"/>
              </a:rPr>
              <a:t>Prevention</a:t>
            </a:r>
          </a:p>
          <a:p>
            <a:pPr algn="ctr">
              <a:lnSpc>
                <a:spcPct val="80000"/>
              </a:lnSpc>
            </a:pPr>
            <a:r>
              <a:rPr lang="en-US" sz="1400" b="1" dirty="0">
                <a:solidFill>
                  <a:srgbClr val="1C3E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adi Mt"/>
              </a:rPr>
              <a:t>&amp; Preparedness</a:t>
            </a:r>
            <a:endParaRPr lang="el-GR" sz="1400" b="1" dirty="0">
              <a:solidFill>
                <a:srgbClr val="1C3E1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badi M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EB819F-FF67-2951-3038-2AB099750E54}"/>
              </a:ext>
            </a:extLst>
          </p:cNvPr>
          <p:cNvSpPr txBox="1"/>
          <p:nvPr/>
        </p:nvSpPr>
        <p:spPr>
          <a:xfrm>
            <a:off x="2214019" y="2772366"/>
            <a:ext cx="1062086" cy="441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>
                <a:solidFill>
                  <a:srgbClr val="1C3E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adi Mt"/>
              </a:rPr>
              <a:t>Detection</a:t>
            </a:r>
          </a:p>
          <a:p>
            <a:pPr algn="ctr">
              <a:lnSpc>
                <a:spcPct val="80000"/>
              </a:lnSpc>
            </a:pPr>
            <a:r>
              <a:rPr lang="en-US" sz="1400" b="1" dirty="0">
                <a:solidFill>
                  <a:srgbClr val="1C3E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adi Mt"/>
              </a:rPr>
              <a:t>&amp; Response</a:t>
            </a:r>
            <a:endParaRPr lang="el-GR" sz="1400" b="1" dirty="0">
              <a:solidFill>
                <a:srgbClr val="1C3E1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badi M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5FE5F77-D909-E8F9-63A6-86BC6DF929FE}"/>
              </a:ext>
            </a:extLst>
          </p:cNvPr>
          <p:cNvSpPr txBox="1"/>
          <p:nvPr/>
        </p:nvSpPr>
        <p:spPr>
          <a:xfrm>
            <a:off x="3799726" y="2787534"/>
            <a:ext cx="1187248" cy="441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b="1" dirty="0">
                <a:solidFill>
                  <a:srgbClr val="1C3E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adi Mt"/>
              </a:rPr>
              <a:t>Restoration</a:t>
            </a:r>
          </a:p>
          <a:p>
            <a:pPr algn="ctr">
              <a:lnSpc>
                <a:spcPct val="80000"/>
              </a:lnSpc>
            </a:pPr>
            <a:r>
              <a:rPr lang="en-US" sz="1400" b="1" dirty="0">
                <a:solidFill>
                  <a:srgbClr val="1C3E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adi Mt"/>
              </a:rPr>
              <a:t>&amp; Adaptation</a:t>
            </a:r>
            <a:endParaRPr lang="el-GR" sz="1400" b="1" dirty="0">
              <a:solidFill>
                <a:srgbClr val="1C3E1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badi Mt"/>
            </a:endParaRPr>
          </a:p>
        </p:txBody>
      </p:sp>
      <p:pic>
        <p:nvPicPr>
          <p:cNvPr id="12" name="Εικόνα 2">
            <a:extLst>
              <a:ext uri="{FF2B5EF4-FFF2-40B4-BE49-F238E27FC236}">
                <a16:creationId xmlns:a16="http://schemas.microsoft.com/office/drawing/2014/main" id="{8F51D630-DE5D-CDEC-84F9-0D409DECF513}"/>
              </a:ext>
            </a:extLst>
          </p:cNvPr>
          <p:cNvPicPr preferRelativeResize="0"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774" y="1499801"/>
            <a:ext cx="1252800" cy="1318947"/>
          </a:xfrm>
          <a:prstGeom prst="rect">
            <a:avLst/>
          </a:prstGeom>
        </p:spPr>
      </p:pic>
      <p:pic>
        <p:nvPicPr>
          <p:cNvPr id="13" name="Εικόνα 4">
            <a:extLst>
              <a:ext uri="{FF2B5EF4-FFF2-40B4-BE49-F238E27FC236}">
                <a16:creationId xmlns:a16="http://schemas.microsoft.com/office/drawing/2014/main" id="{09C02DA3-4A47-94C4-6E0D-D0FF31F2FB83}"/>
              </a:ext>
            </a:extLst>
          </p:cNvPr>
          <p:cNvPicPr preferRelativeResize="0"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7009" y="1499801"/>
            <a:ext cx="1252800" cy="1367982"/>
          </a:xfrm>
          <a:prstGeom prst="rect">
            <a:avLst/>
          </a:prstGeom>
        </p:spPr>
      </p:pic>
      <p:pic>
        <p:nvPicPr>
          <p:cNvPr id="15" name="Εικόνα 6">
            <a:extLst>
              <a:ext uri="{FF2B5EF4-FFF2-40B4-BE49-F238E27FC236}">
                <a16:creationId xmlns:a16="http://schemas.microsoft.com/office/drawing/2014/main" id="{936634B7-A5D6-C250-35B6-8367D352C575}"/>
              </a:ext>
            </a:extLst>
          </p:cNvPr>
          <p:cNvPicPr preferRelativeResize="0"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5095" y="1586187"/>
            <a:ext cx="1416511" cy="1273812"/>
          </a:xfrm>
          <a:prstGeom prst="rect">
            <a:avLst/>
          </a:prstGeom>
        </p:spPr>
      </p:pic>
      <p:sp>
        <p:nvSpPr>
          <p:cNvPr id="16" name="Ορθογώνιο 15">
            <a:extLst>
              <a:ext uri="{FF2B5EF4-FFF2-40B4-BE49-F238E27FC236}">
                <a16:creationId xmlns:a16="http://schemas.microsoft.com/office/drawing/2014/main" id="{A5A78F5F-9B75-0ECE-5F68-696CB3856571}"/>
              </a:ext>
            </a:extLst>
          </p:cNvPr>
          <p:cNvSpPr/>
          <p:nvPr/>
        </p:nvSpPr>
        <p:spPr>
          <a:xfrm>
            <a:off x="3685095" y="1560787"/>
            <a:ext cx="1468859" cy="1753913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Εικόνα 28" descr="Εικόνα που περιέχει δέντρο, υπαίθριος, δάσος, δασώδης&#10;&#10;Περιγραφή που δημιουργήθηκε αυτόματα">
            <a:extLst>
              <a:ext uri="{FF2B5EF4-FFF2-40B4-BE49-F238E27FC236}">
                <a16:creationId xmlns:a16="http://schemas.microsoft.com/office/drawing/2014/main" id="{77F6FA7F-820A-A34C-A094-B315FA64B1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02699" y="0"/>
            <a:ext cx="1175541" cy="6858000"/>
          </a:xfrm>
          <a:prstGeom prst="rect">
            <a:avLst/>
          </a:prstGeom>
        </p:spPr>
      </p:pic>
      <p:sp>
        <p:nvSpPr>
          <p:cNvPr id="1413" name="Google Shape;1413;p43"/>
          <p:cNvSpPr txBox="1">
            <a:spLocks noGrp="1"/>
          </p:cNvSpPr>
          <p:nvPr>
            <p:ph type="title"/>
          </p:nvPr>
        </p:nvSpPr>
        <p:spPr/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r>
              <a:rPr lang="en-US" dirty="0"/>
              <a:t>Soil characteristics prediction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D26722-CDF1-4529-BC53-9A85C6070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04821"/>
              </a:solidFill>
              <a:effectLst/>
              <a:uLnTx/>
              <a:uFillTx/>
              <a:latin typeface="Abadi MT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F8530A-9067-4588-8BA0-00B8E534694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204821"/>
              </a:solidFill>
              <a:effectLst/>
              <a:uLnTx/>
              <a:uFillTx/>
              <a:latin typeface="Abadi M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88CCA9-9CE2-4531-8049-D7C28C37436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35DDE6-7AD5-4EBC-B546-5013AE520238}" type="slidenum"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badi M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badi MT"/>
              <a:ea typeface="+mn-ea"/>
              <a:cs typeface="+mn-cs"/>
            </a:endParaRPr>
          </a:p>
        </p:txBody>
      </p:sp>
      <p:sp>
        <p:nvSpPr>
          <p:cNvPr id="28" name="Google Shape;1306;p39">
            <a:extLst>
              <a:ext uri="{FF2B5EF4-FFF2-40B4-BE49-F238E27FC236}">
                <a16:creationId xmlns:a16="http://schemas.microsoft.com/office/drawing/2014/main" id="{A9C53E43-6F74-5042-AB4C-363F78B4390F}"/>
              </a:ext>
            </a:extLst>
          </p:cNvPr>
          <p:cNvSpPr txBox="1">
            <a:spLocks/>
          </p:cNvSpPr>
          <p:nvPr/>
        </p:nvSpPr>
        <p:spPr>
          <a:xfrm>
            <a:off x="11632019" y="5562002"/>
            <a:ext cx="680484" cy="566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Calistoga"/>
              <a:buNone/>
              <a:defRPr sz="4100" b="1" i="0" u="none" strike="noStrike" cap="none">
                <a:solidFill>
                  <a:schemeClr val="lt1"/>
                </a:solidFill>
                <a:latin typeface="Century Gothic" panose="020B0502020202020204" pitchFamily="34" charset="0"/>
                <a:ea typeface="Calistoga"/>
                <a:cs typeface="Calistoga"/>
                <a:sym typeface="Calistog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EF77A"/>
              </a:buClr>
              <a:buSzPts val="4800"/>
              <a:buFont typeface="Calistoga"/>
              <a:buNone/>
              <a:tabLst/>
              <a:defRPr/>
            </a:pPr>
            <a:endParaRPr kumimoji="0" lang="en" sz="2667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Century Gothic" panose="020B0502020202020204" pitchFamily="34" charset="0"/>
              <a:sym typeface="Calistoga"/>
            </a:endParaRPr>
          </a:p>
        </p:txBody>
      </p:sp>
      <p:sp>
        <p:nvSpPr>
          <p:cNvPr id="30" name="Google Shape;825;p22">
            <a:extLst>
              <a:ext uri="{FF2B5EF4-FFF2-40B4-BE49-F238E27FC236}">
                <a16:creationId xmlns:a16="http://schemas.microsoft.com/office/drawing/2014/main" id="{3CA44DC8-3786-3244-8E77-D95BE791F911}"/>
              </a:ext>
            </a:extLst>
          </p:cNvPr>
          <p:cNvSpPr/>
          <p:nvPr/>
        </p:nvSpPr>
        <p:spPr>
          <a:xfrm rot="5400000">
            <a:off x="8298562" y="3255198"/>
            <a:ext cx="7147124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3F4F44"/>
              </a:solidFill>
              <a:effectLst/>
              <a:uLnTx/>
              <a:uFillTx/>
              <a:latin typeface="Abadi MT"/>
              <a:ea typeface="+mn-ea"/>
              <a:cs typeface="+mn-cs"/>
            </a:endParaRPr>
          </a:p>
        </p:txBody>
      </p:sp>
      <p:pic>
        <p:nvPicPr>
          <p:cNvPr id="11" name="Εικόνα 10">
            <a:extLst>
              <a:ext uri="{FF2B5EF4-FFF2-40B4-BE49-F238E27FC236}">
                <a16:creationId xmlns:a16="http://schemas.microsoft.com/office/drawing/2014/main" id="{F6C4C198-AB35-8702-298F-46CBBDFC2A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4669" y="2362488"/>
            <a:ext cx="1777131" cy="177713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36F2763-BC3F-D495-AC26-0AA58BD62A73}"/>
              </a:ext>
            </a:extLst>
          </p:cNvPr>
          <p:cNvSpPr txBox="1"/>
          <p:nvPr/>
        </p:nvSpPr>
        <p:spPr>
          <a:xfrm>
            <a:off x="473622" y="1842966"/>
            <a:ext cx="3028766" cy="4107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u="sng" dirty="0"/>
              <a:t>Sequoia sensor 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Spectral band width: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Green</a:t>
            </a:r>
            <a:r>
              <a:rPr lang="en-US" sz="2000" dirty="0"/>
              <a:t>: 530-570 nm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Red</a:t>
            </a:r>
            <a:r>
              <a:rPr lang="en-US" sz="2000" dirty="0"/>
              <a:t>: 640-680 nm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Red Edge</a:t>
            </a:r>
            <a:r>
              <a:rPr lang="en-US" sz="2000" dirty="0"/>
              <a:t>: 730-740 nm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Near Infrared</a:t>
            </a:r>
            <a:r>
              <a:rPr lang="en-US" sz="2000" dirty="0"/>
              <a:t>: 770-810 nm</a:t>
            </a:r>
            <a:endParaRPr lang="el-GR" sz="2000" dirty="0"/>
          </a:p>
          <a:p>
            <a:pPr>
              <a:lnSpc>
                <a:spcPct val="150000"/>
              </a:lnSpc>
            </a:pPr>
            <a:r>
              <a:rPr lang="en-US" sz="2800" b="1" u="sng" dirty="0"/>
              <a:t>RGB Camera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Nikon D800</a:t>
            </a:r>
            <a:endParaRPr lang="el-GR" sz="20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313CBFB-107C-ED3A-2E3E-30F764E798DE}"/>
              </a:ext>
            </a:extLst>
          </p:cNvPr>
          <p:cNvSpPr txBox="1"/>
          <p:nvPr/>
        </p:nvSpPr>
        <p:spPr>
          <a:xfrm>
            <a:off x="6127274" y="1842966"/>
            <a:ext cx="5224198" cy="39226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u="sng" dirty="0"/>
              <a:t>Four burned areas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Sampling &amp; training datasets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2022: </a:t>
            </a:r>
            <a:r>
              <a:rPr lang="en-US" sz="2000" dirty="0" err="1"/>
              <a:t>Itea-Delfoi</a:t>
            </a:r>
            <a:r>
              <a:rPr lang="en-US" sz="2000" dirty="0"/>
              <a:t>  (Burned area 4953.97 ha)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2023: Prodromos (Burned area 3466.89 ha)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Validation dataset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2022: Domokos (Burned area 309.05 ha)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2023: </a:t>
            </a:r>
            <a:r>
              <a:rPr lang="en-US" sz="2000" dirty="0" err="1"/>
              <a:t>Yliki</a:t>
            </a:r>
            <a:r>
              <a:rPr lang="en-US" sz="2000" dirty="0"/>
              <a:t> (Burned area 493.28 ha)</a:t>
            </a:r>
          </a:p>
          <a:p>
            <a:pPr>
              <a:lnSpc>
                <a:spcPct val="150000"/>
              </a:lnSpc>
            </a:pPr>
            <a:endParaRPr lang="en-US" sz="2000" dirty="0"/>
          </a:p>
        </p:txBody>
      </p:sp>
      <p:pic>
        <p:nvPicPr>
          <p:cNvPr id="16" name="Εικόνα 15">
            <a:extLst>
              <a:ext uri="{FF2B5EF4-FFF2-40B4-BE49-F238E27FC236}">
                <a16:creationId xmlns:a16="http://schemas.microsoft.com/office/drawing/2014/main" id="{A71B61B3-2C49-4D79-6BC4-0AD7F77810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6182" y="3429000"/>
            <a:ext cx="901380" cy="901380"/>
          </a:xfrm>
          <a:prstGeom prst="rect">
            <a:avLst/>
          </a:prstGeom>
        </p:spPr>
      </p:pic>
      <p:pic>
        <p:nvPicPr>
          <p:cNvPr id="18" name="Εικόνα 17">
            <a:extLst>
              <a:ext uri="{FF2B5EF4-FFF2-40B4-BE49-F238E27FC236}">
                <a16:creationId xmlns:a16="http://schemas.microsoft.com/office/drawing/2014/main" id="{98C2BE76-466A-E556-0892-12D232CC92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44216" y="3810738"/>
            <a:ext cx="1061263" cy="106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0111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E5968F9-154E-45BE-9E8A-06CAD61E52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503777" y="6310312"/>
            <a:ext cx="1059678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204821"/>
              </a:solidFill>
              <a:effectLst/>
              <a:uLnTx/>
              <a:uFillTx/>
              <a:latin typeface="Abadi MT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EC1477-D261-4363-B6B3-DFDF567C8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93866" y="6302938"/>
            <a:ext cx="3985072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204821"/>
              </a:solidFill>
              <a:effectLst/>
              <a:uLnTx/>
              <a:uFillTx/>
              <a:latin typeface="Abadi MT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860814-99CE-44B0-AF71-A60D51D6CE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1146" y="5623797"/>
            <a:ext cx="550853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35DDE6-7AD5-4EBC-B546-5013AE520238}" type="slidenum"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8854"/>
                </a:solidFill>
                <a:effectLst/>
                <a:uLnTx/>
                <a:uFillTx/>
                <a:latin typeface="Abadi M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8854"/>
              </a:solidFill>
              <a:effectLst/>
              <a:uLnTx/>
              <a:uFillTx/>
              <a:latin typeface="Abadi MT"/>
              <a:ea typeface="+mn-ea"/>
              <a:cs typeface="+mn-cs"/>
            </a:endParaRPr>
          </a:p>
        </p:txBody>
      </p:sp>
      <p:sp>
        <p:nvSpPr>
          <p:cNvPr id="1397" name="Google Shape;1397;p41"/>
          <p:cNvSpPr/>
          <p:nvPr/>
        </p:nvSpPr>
        <p:spPr>
          <a:xfrm>
            <a:off x="699480" y="6981059"/>
            <a:ext cx="21165" cy="21165"/>
          </a:xfrm>
          <a:custGeom>
            <a:avLst/>
            <a:gdLst/>
            <a:ahLst/>
            <a:cxnLst/>
            <a:rect l="l" t="t" r="r" b="b"/>
            <a:pathLst>
              <a:path w="441" h="441" extrusionOk="0">
                <a:moveTo>
                  <a:pt x="220" y="0"/>
                </a:moveTo>
                <a:cubicBezTo>
                  <a:pt x="0" y="74"/>
                  <a:pt x="0" y="367"/>
                  <a:pt x="220" y="440"/>
                </a:cubicBezTo>
                <a:cubicBezTo>
                  <a:pt x="440" y="367"/>
                  <a:pt x="440" y="74"/>
                  <a:pt x="220" y="0"/>
                </a:cubicBezTo>
                <a:close/>
              </a:path>
            </a:pathLst>
          </a:custGeom>
          <a:solidFill>
            <a:srgbClr val="FFFC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3F4F44"/>
              </a:solidFill>
              <a:effectLst/>
              <a:uLnTx/>
              <a:uFillTx/>
              <a:latin typeface="Abadi MT"/>
              <a:ea typeface="+mn-ea"/>
              <a:cs typeface="+mn-cs"/>
            </a:endParaRPr>
          </a:p>
        </p:txBody>
      </p:sp>
      <p:sp>
        <p:nvSpPr>
          <p:cNvPr id="1398" name="Google Shape;1398;p41"/>
          <p:cNvSpPr/>
          <p:nvPr/>
        </p:nvSpPr>
        <p:spPr>
          <a:xfrm>
            <a:off x="750496" y="7174568"/>
            <a:ext cx="22893" cy="21165"/>
          </a:xfrm>
          <a:custGeom>
            <a:avLst/>
            <a:gdLst/>
            <a:ahLst/>
            <a:cxnLst/>
            <a:rect l="l" t="t" r="r" b="b"/>
            <a:pathLst>
              <a:path w="477" h="441" extrusionOk="0">
                <a:moveTo>
                  <a:pt x="257" y="1"/>
                </a:moveTo>
                <a:cubicBezTo>
                  <a:pt x="0" y="37"/>
                  <a:pt x="0" y="404"/>
                  <a:pt x="257" y="440"/>
                </a:cubicBezTo>
                <a:cubicBezTo>
                  <a:pt x="477" y="404"/>
                  <a:pt x="477" y="37"/>
                  <a:pt x="257" y="1"/>
                </a:cubicBezTo>
                <a:close/>
              </a:path>
            </a:pathLst>
          </a:custGeom>
          <a:solidFill>
            <a:srgbClr val="FFFC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3F4F44"/>
              </a:solidFill>
              <a:effectLst/>
              <a:uLnTx/>
              <a:uFillTx/>
              <a:latin typeface="Abadi MT"/>
              <a:ea typeface="+mn-ea"/>
              <a:cs typeface="+mn-cs"/>
            </a:endParaRPr>
          </a:p>
        </p:txBody>
      </p:sp>
      <p:pic>
        <p:nvPicPr>
          <p:cNvPr id="8" name="Picture 7" descr="A picture containing outdoor, cloud, sky, nature&#10;&#10;Description automatically generated">
            <a:extLst>
              <a:ext uri="{FF2B5EF4-FFF2-40B4-BE49-F238E27FC236}">
                <a16:creationId xmlns:a16="http://schemas.microsoft.com/office/drawing/2014/main" id="{967A3CB6-0068-06A8-C0BC-542753804D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" y="-2"/>
            <a:ext cx="4583705" cy="3437779"/>
          </a:xfrm>
          <a:prstGeom prst="rect">
            <a:avLst/>
          </a:prstGeom>
        </p:spPr>
      </p:pic>
      <p:pic>
        <p:nvPicPr>
          <p:cNvPr id="13" name="Picture 12" descr="A person sitting in the dirt&#10;&#10;Description automatically generated">
            <a:extLst>
              <a:ext uri="{FF2B5EF4-FFF2-40B4-BE49-F238E27FC236}">
                <a16:creationId xmlns:a16="http://schemas.microsoft.com/office/drawing/2014/main" id="{6062E00F-386E-3AB8-7BB6-575A3ACC7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199308" y="445083"/>
            <a:ext cx="3420221" cy="2565166"/>
          </a:xfrm>
          <a:prstGeom prst="rect">
            <a:avLst/>
          </a:prstGeom>
        </p:spPr>
      </p:pic>
      <p:pic>
        <p:nvPicPr>
          <p:cNvPr id="19" name="Picture 18" descr="A person looking at something in the dirt&#10;&#10;Description automatically generated with low confidence">
            <a:extLst>
              <a:ext uri="{FF2B5EF4-FFF2-40B4-BE49-F238E27FC236}">
                <a16:creationId xmlns:a16="http://schemas.microsoft.com/office/drawing/2014/main" id="{E4A18241-9142-0450-85E4-8CCE86E927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197112" y="3849944"/>
            <a:ext cx="3437779" cy="2578334"/>
          </a:xfrm>
          <a:prstGeom prst="rect">
            <a:avLst/>
          </a:prstGeom>
        </p:spPr>
      </p:pic>
      <p:pic>
        <p:nvPicPr>
          <p:cNvPr id="15" name="Picture 14" descr="A rock on the ground&#10;&#10;Description automatically generated with low confidence">
            <a:extLst>
              <a:ext uri="{FF2B5EF4-FFF2-40B4-BE49-F238E27FC236}">
                <a16:creationId xmlns:a16="http://schemas.microsoft.com/office/drawing/2014/main" id="{252832F4-EBCF-D3D6-7681-CA0E702AA62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712772" y="6378773"/>
            <a:ext cx="547688" cy="410766"/>
          </a:xfrm>
          <a:prstGeom prst="rect">
            <a:avLst/>
          </a:prstGeom>
        </p:spPr>
      </p:pic>
      <p:sp>
        <p:nvSpPr>
          <p:cNvPr id="20" name="Google Shape;1413;p43">
            <a:extLst>
              <a:ext uri="{FF2B5EF4-FFF2-40B4-BE49-F238E27FC236}">
                <a16:creationId xmlns:a16="http://schemas.microsoft.com/office/drawing/2014/main" id="{AB688FE6-4EDC-3F20-BE19-1B2929E14CF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295384" y="-223745"/>
            <a:ext cx="4064515" cy="1166721"/>
          </a:xfr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r>
              <a:rPr lang="en-US" sz="3200" dirty="0"/>
              <a:t>Soil data sampling</a:t>
            </a:r>
          </a:p>
        </p:txBody>
      </p:sp>
      <p:pic>
        <p:nvPicPr>
          <p:cNvPr id="4" name="Picture 14" descr="A dirt road with bare trees&#10;&#10;Description automatically generated">
            <a:extLst>
              <a:ext uri="{FF2B5EF4-FFF2-40B4-BE49-F238E27FC236}">
                <a16:creationId xmlns:a16="http://schemas.microsoft.com/office/drawing/2014/main" id="{ABB632E8-A1EF-05A3-7A3D-D09BC3AF22C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76247"/>
            <a:ext cx="4642338" cy="3481753"/>
          </a:xfrm>
          <a:prstGeom prst="rect">
            <a:avLst/>
          </a:prstGeom>
        </p:spPr>
      </p:pic>
      <p:pic>
        <p:nvPicPr>
          <p:cNvPr id="21" name="Picture 20" descr="Map&#10;&#10;Description automatically generated">
            <a:extLst>
              <a:ext uri="{FF2B5EF4-FFF2-40B4-BE49-F238E27FC236}">
                <a16:creationId xmlns:a16="http://schemas.microsoft.com/office/drawing/2014/main" id="{2DC2216D-298B-6D71-9FCD-808EB17B83C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005" y="667201"/>
            <a:ext cx="4990430" cy="617324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E5968F9-154E-45BE-9E8A-06CAD61E52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503777" y="6310312"/>
            <a:ext cx="1059678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204821"/>
              </a:solidFill>
              <a:effectLst/>
              <a:uLnTx/>
              <a:uFillTx/>
              <a:latin typeface="Abadi MT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EC1477-D261-4363-B6B3-DFDF567C8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93866" y="6302938"/>
            <a:ext cx="3985072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204821"/>
              </a:solidFill>
              <a:effectLst/>
              <a:uLnTx/>
              <a:uFillTx/>
              <a:latin typeface="Abadi MT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860814-99CE-44B0-AF71-A60D51D6CE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1146" y="5623797"/>
            <a:ext cx="550853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35DDE6-7AD5-4EBC-B546-5013AE520238}" type="slidenum"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8854"/>
                </a:solidFill>
                <a:effectLst/>
                <a:uLnTx/>
                <a:uFillTx/>
                <a:latin typeface="Abadi M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8854"/>
              </a:solidFill>
              <a:effectLst/>
              <a:uLnTx/>
              <a:uFillTx/>
              <a:latin typeface="Abadi MT"/>
              <a:ea typeface="+mn-ea"/>
              <a:cs typeface="+mn-cs"/>
            </a:endParaRPr>
          </a:p>
        </p:txBody>
      </p:sp>
      <p:sp>
        <p:nvSpPr>
          <p:cNvPr id="1397" name="Google Shape;1397;p41"/>
          <p:cNvSpPr/>
          <p:nvPr/>
        </p:nvSpPr>
        <p:spPr>
          <a:xfrm>
            <a:off x="699480" y="6981059"/>
            <a:ext cx="21165" cy="21165"/>
          </a:xfrm>
          <a:custGeom>
            <a:avLst/>
            <a:gdLst/>
            <a:ahLst/>
            <a:cxnLst/>
            <a:rect l="l" t="t" r="r" b="b"/>
            <a:pathLst>
              <a:path w="441" h="441" extrusionOk="0">
                <a:moveTo>
                  <a:pt x="220" y="0"/>
                </a:moveTo>
                <a:cubicBezTo>
                  <a:pt x="0" y="74"/>
                  <a:pt x="0" y="367"/>
                  <a:pt x="220" y="440"/>
                </a:cubicBezTo>
                <a:cubicBezTo>
                  <a:pt x="440" y="367"/>
                  <a:pt x="440" y="74"/>
                  <a:pt x="220" y="0"/>
                </a:cubicBezTo>
                <a:close/>
              </a:path>
            </a:pathLst>
          </a:custGeom>
          <a:solidFill>
            <a:srgbClr val="FFFC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3F4F44"/>
              </a:solidFill>
              <a:effectLst/>
              <a:uLnTx/>
              <a:uFillTx/>
              <a:latin typeface="Abadi MT"/>
              <a:ea typeface="+mn-ea"/>
              <a:cs typeface="+mn-cs"/>
            </a:endParaRPr>
          </a:p>
        </p:txBody>
      </p:sp>
      <p:sp>
        <p:nvSpPr>
          <p:cNvPr id="1398" name="Google Shape;1398;p41"/>
          <p:cNvSpPr/>
          <p:nvPr/>
        </p:nvSpPr>
        <p:spPr>
          <a:xfrm>
            <a:off x="750496" y="7174568"/>
            <a:ext cx="22893" cy="21165"/>
          </a:xfrm>
          <a:custGeom>
            <a:avLst/>
            <a:gdLst/>
            <a:ahLst/>
            <a:cxnLst/>
            <a:rect l="l" t="t" r="r" b="b"/>
            <a:pathLst>
              <a:path w="477" h="441" extrusionOk="0">
                <a:moveTo>
                  <a:pt x="257" y="1"/>
                </a:moveTo>
                <a:cubicBezTo>
                  <a:pt x="0" y="37"/>
                  <a:pt x="0" y="404"/>
                  <a:pt x="257" y="440"/>
                </a:cubicBezTo>
                <a:cubicBezTo>
                  <a:pt x="477" y="404"/>
                  <a:pt x="477" y="37"/>
                  <a:pt x="257" y="1"/>
                </a:cubicBezTo>
                <a:close/>
              </a:path>
            </a:pathLst>
          </a:custGeom>
          <a:solidFill>
            <a:srgbClr val="FFFCE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3F4F44"/>
              </a:solidFill>
              <a:effectLst/>
              <a:uLnTx/>
              <a:uFillTx/>
              <a:latin typeface="Abadi MT"/>
              <a:ea typeface="+mn-ea"/>
              <a:cs typeface="+mn-cs"/>
            </a:endParaRPr>
          </a:p>
        </p:txBody>
      </p:sp>
      <p:pic>
        <p:nvPicPr>
          <p:cNvPr id="11" name="Picture 10" descr="A picture containing outdoor, cloud, landscape, nature&#10;&#10;Description automatically generated">
            <a:extLst>
              <a:ext uri="{FF2B5EF4-FFF2-40B4-BE49-F238E27FC236}">
                <a16:creationId xmlns:a16="http://schemas.microsoft.com/office/drawing/2014/main" id="{60B5783A-7F9E-289D-79CD-43101E4AC6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16" r="3744"/>
          <a:stretch/>
        </p:blipFill>
        <p:spPr>
          <a:xfrm>
            <a:off x="3873500" y="-34815"/>
            <a:ext cx="3372158" cy="3476906"/>
          </a:xfrm>
          <a:prstGeom prst="rect">
            <a:avLst/>
          </a:prstGeom>
        </p:spPr>
      </p:pic>
      <p:pic>
        <p:nvPicPr>
          <p:cNvPr id="15" name="Picture 14" descr="A rock on the ground&#10;&#10;Description automatically generated with low confidence">
            <a:extLst>
              <a:ext uri="{FF2B5EF4-FFF2-40B4-BE49-F238E27FC236}">
                <a16:creationId xmlns:a16="http://schemas.microsoft.com/office/drawing/2014/main" id="{252832F4-EBCF-D3D6-7681-CA0E702AA6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712772" y="6378773"/>
            <a:ext cx="547688" cy="410766"/>
          </a:xfrm>
          <a:prstGeom prst="rect">
            <a:avLst/>
          </a:prstGeom>
        </p:spPr>
      </p:pic>
      <p:sp>
        <p:nvSpPr>
          <p:cNvPr id="20" name="Google Shape;1413;p43">
            <a:extLst>
              <a:ext uri="{FF2B5EF4-FFF2-40B4-BE49-F238E27FC236}">
                <a16:creationId xmlns:a16="http://schemas.microsoft.com/office/drawing/2014/main" id="{AB688FE6-4EDC-3F20-BE19-1B2929E14CF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038584" y="-223745"/>
            <a:ext cx="4064515" cy="1166721"/>
          </a:xfr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r>
              <a:rPr lang="en-US" sz="3200" dirty="0"/>
              <a:t>Soil data sampling</a:t>
            </a:r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72E39CF0-01F1-5D3F-9002-4E7C15B223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45659" y="653338"/>
            <a:ext cx="5015829" cy="6204662"/>
          </a:xfrm>
          <a:prstGeom prst="rect">
            <a:avLst/>
          </a:prstGeom>
        </p:spPr>
      </p:pic>
      <p:pic>
        <p:nvPicPr>
          <p:cNvPr id="6" name="Picture 12" descr="A landscape with rocks and trees&#10;&#10;Description automatically generated">
            <a:extLst>
              <a:ext uri="{FF2B5EF4-FFF2-40B4-BE49-F238E27FC236}">
                <a16:creationId xmlns:a16="http://schemas.microsoft.com/office/drawing/2014/main" id="{4CBD16FD-0DAF-F393-72BB-7BF48578E37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08"/>
          <a:stretch/>
        </p:blipFill>
        <p:spPr>
          <a:xfrm>
            <a:off x="-24871" y="-34815"/>
            <a:ext cx="3898371" cy="3476905"/>
          </a:xfrm>
          <a:prstGeom prst="rect">
            <a:avLst/>
          </a:prstGeom>
        </p:spPr>
      </p:pic>
      <p:pic>
        <p:nvPicPr>
          <p:cNvPr id="7" name="Picture 8" descr="A landscape with a body of water and a city&#10;&#10;Description automatically generated">
            <a:extLst>
              <a:ext uri="{FF2B5EF4-FFF2-40B4-BE49-F238E27FC236}">
                <a16:creationId xmlns:a16="http://schemas.microsoft.com/office/drawing/2014/main" id="{FBB4C665-9D00-7154-47B8-3C703DE7C92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77" r="2321"/>
          <a:stretch/>
        </p:blipFill>
        <p:spPr>
          <a:xfrm>
            <a:off x="-57936" y="3442090"/>
            <a:ext cx="7303596" cy="3427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565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Τίτλος 8">
            <a:extLst>
              <a:ext uri="{FF2B5EF4-FFF2-40B4-BE49-F238E27FC236}">
                <a16:creationId xmlns:a16="http://schemas.microsoft.com/office/drawing/2014/main" id="{A2074E88-0E8D-31D3-0055-76E700E8E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Soil characteristics prediction</a:t>
            </a:r>
            <a:endParaRPr lang="el-GR" dirty="0"/>
          </a:p>
        </p:txBody>
      </p:sp>
      <p:sp>
        <p:nvSpPr>
          <p:cNvPr id="186" name="Google Shape;186;p8"/>
          <p:cNvSpPr txBox="1">
            <a:spLocks noGrp="1"/>
          </p:cNvSpPr>
          <p:nvPr>
            <p:ph type="ftr" sz="quarter" idx="14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r>
              <a:rPr lang="en-US"/>
              <a:t>ISAG2022</a:t>
            </a:r>
            <a:endParaRPr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EAC8B8F-6427-D67A-F1B3-92B513578DD6}"/>
              </a:ext>
            </a:extLst>
          </p:cNvPr>
          <p:cNvSpPr txBox="1"/>
          <p:nvPr/>
        </p:nvSpPr>
        <p:spPr>
          <a:xfrm>
            <a:off x="521508" y="1352108"/>
            <a:ext cx="5968192" cy="2251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dk1"/>
              </a:buClr>
              <a:buSzPts val="1800"/>
            </a:pPr>
            <a:r>
              <a:rPr lang="en-US" sz="2400" b="1" dirty="0">
                <a:solidFill>
                  <a:schemeClr val="dk1"/>
                </a:solidFill>
                <a:ea typeface="Roboto Light"/>
                <a:cs typeface="Roboto Light"/>
                <a:sym typeface="Roboto Light"/>
              </a:rPr>
              <a:t>Machine Learning and DNN classification:</a:t>
            </a:r>
          </a:p>
          <a:p>
            <a:pPr marL="285750" indent="-285750">
              <a:lnSpc>
                <a:spcPct val="150000"/>
              </a:lnSpc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dk1"/>
                </a:solidFill>
                <a:ea typeface="Roboto Light"/>
                <a:cs typeface="Roboto Light"/>
                <a:sym typeface="Roboto Light"/>
              </a:rPr>
              <a:t>Random Forest</a:t>
            </a:r>
          </a:p>
          <a:p>
            <a:pPr marL="285750" indent="-285750">
              <a:lnSpc>
                <a:spcPct val="150000"/>
              </a:lnSpc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dk1"/>
                </a:solidFill>
                <a:ea typeface="Roboto Light"/>
                <a:cs typeface="Roboto Light"/>
                <a:sym typeface="Roboto Light"/>
              </a:rPr>
              <a:t>CART</a:t>
            </a:r>
          </a:p>
          <a:p>
            <a:pPr marL="285750" indent="-285750">
              <a:lnSpc>
                <a:spcPct val="150000"/>
              </a:lnSpc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dk1"/>
                </a:solidFill>
                <a:ea typeface="Roboto Light"/>
                <a:cs typeface="Roboto Light"/>
                <a:sym typeface="Roboto Light"/>
              </a:rPr>
              <a:t>Sequential Neural Networks</a:t>
            </a:r>
          </a:p>
        </p:txBody>
      </p:sp>
      <p:pic>
        <p:nvPicPr>
          <p:cNvPr id="21" name="Εικόνα 20">
            <a:extLst>
              <a:ext uri="{FF2B5EF4-FFF2-40B4-BE49-F238E27FC236}">
                <a16:creationId xmlns:a16="http://schemas.microsoft.com/office/drawing/2014/main" id="{DA66A741-A001-380F-371C-AE3AE5F902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508" y="4146329"/>
            <a:ext cx="9843448" cy="2704244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CCA2C7B6-E551-C042-3983-FCAEB81F81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720" y="68995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pic>
        <p:nvPicPr>
          <p:cNvPr id="1025" name="Εικόνα 5">
            <a:extLst>
              <a:ext uri="{FF2B5EF4-FFF2-40B4-BE49-F238E27FC236}">
                <a16:creationId xmlns:a16="http://schemas.microsoft.com/office/drawing/2014/main" id="{589FA65E-75EA-A410-1F4D-727948E2A5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947" y="3066506"/>
            <a:ext cx="5800725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E7615EF3-EBA1-C862-E378-798FBBDC8B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45824" y="3726264"/>
            <a:ext cx="383659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l-GR" sz="1000" b="1" i="0" u="none" strike="noStrike" cap="none" normalizeH="0" baseline="0" dirty="0">
                <a:ln>
                  <a:noFill/>
                </a:ln>
                <a:solidFill>
                  <a:srgbClr val="152E15"/>
                </a:solidFill>
                <a:effectLst/>
                <a:latin typeface="Abadi MT"/>
                <a:ea typeface="MS Mincho" panose="02020609040205080304" pitchFamily="49" charset="-128"/>
                <a:cs typeface="Times New Roman" panose="02020603050405020304" pitchFamily="18" charset="0"/>
              </a:rPr>
              <a:t>Figure 12. Visual representation of the Sequential neural network</a:t>
            </a:r>
            <a:r>
              <a:rPr kumimoji="0" lang="en-US" altLang="el-GR" sz="1000" b="1" i="0" u="none" strike="noStrike" cap="none" normalizeH="0" baseline="0" dirty="0">
                <a:ln>
                  <a:noFill/>
                </a:ln>
                <a:solidFill>
                  <a:srgbClr val="152E15"/>
                </a:solidFill>
                <a:effectLst/>
                <a:latin typeface="Abadi MT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kumimoji="0" lang="en-US" altLang="el-G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54326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rmAutofit/>
          </a:bodyPr>
          <a:lstStyle/>
          <a:p>
            <a:pPr>
              <a:spcBef>
                <a:spcPts val="0"/>
              </a:spcBef>
              <a:buClr>
                <a:schemeClr val="dk1"/>
              </a:buClr>
              <a:buSzPts val="2400"/>
            </a:pPr>
            <a:r>
              <a:rPr lang="en-US" dirty="0"/>
              <a:t>Soil characteristics prediction</a:t>
            </a:r>
            <a:endParaRPr dirty="0"/>
          </a:p>
        </p:txBody>
      </p:sp>
      <p:sp>
        <p:nvSpPr>
          <p:cNvPr id="205" name="Google Shape;205;p9"/>
          <p:cNvSpPr txBox="1">
            <a:spLocks noGrp="1"/>
          </p:cNvSpPr>
          <p:nvPr>
            <p:ph type="sldNum" sz="quarter" idx="15"/>
          </p:nvPr>
        </p:nvSpPr>
        <p:spPr>
          <a:xfrm>
            <a:off x="11655033" y="7224551"/>
            <a:ext cx="55085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r"/>
            <a:fld id="{00000000-1234-1234-1234-123412341234}" type="slidenum">
              <a:rPr lang="en-US" smtClean="0"/>
              <a:pPr algn="r"/>
              <a:t>8</a:t>
            </a:fld>
            <a:endParaRPr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A0D0FE-AA37-087F-948D-267BFBB1FF78}"/>
              </a:ext>
            </a:extLst>
          </p:cNvPr>
          <p:cNvSpPr txBox="1"/>
          <p:nvPr/>
        </p:nvSpPr>
        <p:spPr>
          <a:xfrm>
            <a:off x="5638703" y="3438337"/>
            <a:ext cx="46877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0" dirty="0">
                <a:effectLst/>
              </a:rPr>
              <a:t>Prodromos texture class </a:t>
            </a:r>
            <a:r>
              <a:rPr lang="en-US" b="1" dirty="0"/>
              <a:t>prediction </a:t>
            </a:r>
          </a:p>
          <a:p>
            <a:r>
              <a:rPr lang="en-US" b="1" i="0" dirty="0">
                <a:effectLst/>
              </a:rPr>
              <a:t>RF O.A </a:t>
            </a:r>
            <a:r>
              <a:rPr lang="el-GR" b="1" i="0" dirty="0">
                <a:effectLst/>
              </a:rPr>
              <a:t>96</a:t>
            </a:r>
            <a:r>
              <a:rPr lang="en-US" b="1" i="0" dirty="0">
                <a:effectLst/>
              </a:rPr>
              <a:t>,</a:t>
            </a:r>
            <a:r>
              <a:rPr lang="el-GR" b="1" i="0" dirty="0">
                <a:effectLst/>
              </a:rPr>
              <a:t>2</a:t>
            </a:r>
            <a:r>
              <a:rPr lang="en-US" b="1" i="0" dirty="0">
                <a:effectLst/>
              </a:rPr>
              <a:t>3%</a:t>
            </a:r>
            <a:endParaRPr lang="el-GR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F363DAD-7551-4F35-58AD-1833409C4381}"/>
              </a:ext>
            </a:extLst>
          </p:cNvPr>
          <p:cNvSpPr txBox="1"/>
          <p:nvPr/>
        </p:nvSpPr>
        <p:spPr>
          <a:xfrm>
            <a:off x="5638704" y="6192668"/>
            <a:ext cx="47426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0" dirty="0">
                <a:effectLst/>
              </a:rPr>
              <a:t>Prodromos texture class </a:t>
            </a:r>
            <a:r>
              <a:rPr lang="en-US" b="1" dirty="0"/>
              <a:t>prediction </a:t>
            </a:r>
            <a:endParaRPr lang="en-US" b="1" i="0" dirty="0">
              <a:effectLst/>
            </a:endParaRPr>
          </a:p>
          <a:p>
            <a:pPr algn="l"/>
            <a:r>
              <a:rPr lang="en-US" b="1" i="0" dirty="0">
                <a:effectLst/>
              </a:rPr>
              <a:t>CART OA 77,35%</a:t>
            </a:r>
          </a:p>
        </p:txBody>
      </p:sp>
      <p:pic>
        <p:nvPicPr>
          <p:cNvPr id="11" name="Εικόνα 10" descr="Εικόνα που περιέχει χάρτης, κείμενο, Άτλας&#10;&#10;Περιγραφή που δημιουργήθηκε αυτόματα">
            <a:extLst>
              <a:ext uri="{FF2B5EF4-FFF2-40B4-BE49-F238E27FC236}">
                <a16:creationId xmlns:a16="http://schemas.microsoft.com/office/drawing/2014/main" id="{AB7DD188-3264-89C4-507E-887D8DF286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04" y="1354059"/>
            <a:ext cx="4709216" cy="2144791"/>
          </a:xfrm>
          <a:prstGeom prst="rect">
            <a:avLst/>
          </a:prstGeom>
        </p:spPr>
      </p:pic>
      <p:pic>
        <p:nvPicPr>
          <p:cNvPr id="12" name="Εικόνα 11">
            <a:extLst>
              <a:ext uri="{FF2B5EF4-FFF2-40B4-BE49-F238E27FC236}">
                <a16:creationId xmlns:a16="http://schemas.microsoft.com/office/drawing/2014/main" id="{188DFC02-AF67-BC17-E4E1-8D5FE4DC13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6155" y="4084668"/>
            <a:ext cx="4687760" cy="2144791"/>
          </a:xfrm>
          <a:prstGeom prst="rect">
            <a:avLst/>
          </a:prstGeom>
        </p:spPr>
      </p:pic>
      <p:pic>
        <p:nvPicPr>
          <p:cNvPr id="2" name="Εικόνα 1">
            <a:extLst>
              <a:ext uri="{FF2B5EF4-FFF2-40B4-BE49-F238E27FC236}">
                <a16:creationId xmlns:a16="http://schemas.microsoft.com/office/drawing/2014/main" id="{FCE52557-BD2A-BACA-34DD-57DA57FE25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820" y="1354059"/>
            <a:ext cx="4709216" cy="33319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0677D15-F634-B4AB-E6B4-C79E7C9F5682}"/>
              </a:ext>
            </a:extLst>
          </p:cNvPr>
          <p:cNvSpPr txBox="1"/>
          <p:nvPr/>
        </p:nvSpPr>
        <p:spPr>
          <a:xfrm>
            <a:off x="487820" y="4817176"/>
            <a:ext cx="45968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Soil Characteristics Predictions for Prodromos burned area</a:t>
            </a:r>
            <a:endParaRPr lang="el-GR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0"/>
          <p:cNvSpPr txBox="1">
            <a:spLocks noGrp="1"/>
          </p:cNvSpPr>
          <p:nvPr>
            <p:ph type="title"/>
          </p:nvPr>
        </p:nvSpPr>
        <p:spPr>
          <a:xfrm>
            <a:off x="375569" y="1176382"/>
            <a:ext cx="3253456" cy="200496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rmAutofit/>
          </a:bodyPr>
          <a:lstStyle/>
          <a:p>
            <a:pPr>
              <a:spcBef>
                <a:spcPts val="0"/>
              </a:spcBef>
              <a:buClr>
                <a:schemeClr val="dk1"/>
              </a:buClr>
              <a:buSzPts val="2400"/>
            </a:pPr>
            <a:r>
              <a:rPr lang="en-US" dirty="0"/>
              <a:t>Agroforestry restoration DSS module</a:t>
            </a:r>
            <a:endParaRPr dirty="0"/>
          </a:p>
        </p:txBody>
      </p:sp>
      <p:sp>
        <p:nvSpPr>
          <p:cNvPr id="220" name="Google Shape;220;p10"/>
          <p:cNvSpPr txBox="1">
            <a:spLocks noGrp="1"/>
          </p:cNvSpPr>
          <p:nvPr>
            <p:ph type="ftr" sz="quarter" idx="14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r>
              <a:rPr lang="en-US"/>
              <a:t>ISAG2022</a:t>
            </a:r>
            <a:endParaRPr/>
          </a:p>
        </p:txBody>
      </p:sp>
      <p:sp>
        <p:nvSpPr>
          <p:cNvPr id="221" name="Google Shape;221;p10"/>
          <p:cNvSpPr txBox="1">
            <a:spLocks noGrp="1"/>
          </p:cNvSpPr>
          <p:nvPr>
            <p:ph type="sldNum" sz="quarter" idx="15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r"/>
            <a:fld id="{00000000-1234-1234-1234-123412341234}" type="slidenum">
              <a:rPr lang="en-US" smtClean="0"/>
              <a:pPr algn="r"/>
              <a:t>9</a:t>
            </a:fld>
            <a:endParaRPr/>
          </a:p>
        </p:txBody>
      </p:sp>
      <p:pic>
        <p:nvPicPr>
          <p:cNvPr id="9" name="Εικόνα 8" descr="Εικόνα που περιέχει κείμενο, στιγμιότυπο οθόνης, διάγραμμα, γραμματοσειρά&#10;&#10;Περιγραφή που δημιουργήθηκε αυτόματα">
            <a:extLst>
              <a:ext uri="{FF2B5EF4-FFF2-40B4-BE49-F238E27FC236}">
                <a16:creationId xmlns:a16="http://schemas.microsoft.com/office/drawing/2014/main" id="{A79B91E6-AAB5-4AF2-4CF5-EC5ED59289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0" t="4237" r="33115" b="6473"/>
          <a:stretch/>
        </p:blipFill>
        <p:spPr>
          <a:xfrm>
            <a:off x="3977403" y="0"/>
            <a:ext cx="7095412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4552766-09AF-96B2-8C1B-634EEE170D67}"/>
              </a:ext>
            </a:extLst>
          </p:cNvPr>
          <p:cNvSpPr txBox="1"/>
          <p:nvPr/>
        </p:nvSpPr>
        <p:spPr>
          <a:xfrm>
            <a:off x="207169" y="3181350"/>
            <a:ext cx="6167436" cy="2126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dk1"/>
                </a:solidFill>
                <a:ea typeface="Roboto Light"/>
                <a:cs typeface="Roboto Light"/>
                <a:sym typeface="Roboto Light"/>
              </a:rPr>
              <a:t>Vulnerability assessment</a:t>
            </a:r>
          </a:p>
          <a:p>
            <a:pPr marL="285750" indent="-285750">
              <a:lnSpc>
                <a:spcPct val="150000"/>
              </a:lnSpc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dk1"/>
                </a:solidFill>
                <a:ea typeface="Roboto Light"/>
                <a:cs typeface="Roboto Light"/>
                <a:sym typeface="Roboto Light"/>
              </a:rPr>
              <a:t>Set Data requirements</a:t>
            </a:r>
            <a:endParaRPr lang="en-US" sz="1800" dirty="0">
              <a:solidFill>
                <a:schemeClr val="dk1"/>
              </a:solidFill>
              <a:ea typeface="Roboto Light"/>
              <a:cs typeface="Roboto Light"/>
              <a:sym typeface="Roboto Light"/>
            </a:endParaRPr>
          </a:p>
          <a:p>
            <a:pPr marL="285750" indent="-285750">
              <a:lnSpc>
                <a:spcPct val="150000"/>
              </a:lnSpc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dk1"/>
                </a:solidFill>
                <a:ea typeface="Roboto Light"/>
                <a:cs typeface="Roboto Light"/>
                <a:sym typeface="Roboto Light"/>
              </a:rPr>
              <a:t>Trigger parameter </a:t>
            </a:r>
          </a:p>
          <a:p>
            <a:pPr marL="285750" indent="-285750">
              <a:lnSpc>
                <a:spcPct val="150000"/>
              </a:lnSpc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dk1"/>
                </a:solidFill>
                <a:ea typeface="Roboto Light"/>
                <a:cs typeface="Roboto Light"/>
                <a:sym typeface="Roboto Light"/>
              </a:rPr>
              <a:t>Restoration goal</a:t>
            </a:r>
          </a:p>
          <a:p>
            <a:pPr marL="285750" indent="-285750">
              <a:lnSpc>
                <a:spcPct val="150000"/>
              </a:lnSpc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dk1"/>
                </a:solidFill>
                <a:ea typeface="Roboto Light"/>
                <a:cs typeface="Roboto Light"/>
                <a:sym typeface="Roboto Light"/>
              </a:rPr>
              <a:t>Propose actio</a:t>
            </a:r>
            <a:r>
              <a:rPr lang="en-US" dirty="0">
                <a:solidFill>
                  <a:schemeClr val="dk1"/>
                </a:solidFill>
                <a:ea typeface="Roboto Light"/>
                <a:cs typeface="Roboto Light"/>
                <a:sym typeface="Roboto Light"/>
              </a:rPr>
              <a:t>ns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RYADS PROJECT PALETTE">
      <a:dk1>
        <a:srgbClr val="3F4F44"/>
      </a:dk1>
      <a:lt1>
        <a:srgbClr val="F8F8F8"/>
      </a:lt1>
      <a:dk2>
        <a:srgbClr val="008854"/>
      </a:dk2>
      <a:lt2>
        <a:srgbClr val="C1CBB0"/>
      </a:lt2>
      <a:accent1>
        <a:srgbClr val="2EF77A"/>
      </a:accent1>
      <a:accent2>
        <a:srgbClr val="008854"/>
      </a:accent2>
      <a:accent3>
        <a:srgbClr val="204821"/>
      </a:accent3>
      <a:accent4>
        <a:srgbClr val="2EF77A"/>
      </a:accent4>
      <a:accent5>
        <a:srgbClr val="FFC437"/>
      </a:accent5>
      <a:accent6>
        <a:srgbClr val="C1CBB0"/>
      </a:accent6>
      <a:hlink>
        <a:srgbClr val="204821"/>
      </a:hlink>
      <a:folHlink>
        <a:srgbClr val="2EF77A"/>
      </a:folHlink>
    </a:clrScheme>
    <a:fontScheme name="DRYADS fonts">
      <a:majorFont>
        <a:latin typeface="Abadi Mt"/>
        <a:ea typeface=""/>
        <a:cs typeface=""/>
      </a:majorFont>
      <a:minorFont>
        <a:latin typeface="Abadi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8bf5a78-e357-47de-8b5d-f85b0ac68f40" xsi:nil="true"/>
    <lcf76f155ced4ddcb4097134ff3c332f xmlns="dad05a0c-def4-4b76-8598-29bc2c36b587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11582485F044F439BA45DF1934D06D8" ma:contentTypeVersion="18" ma:contentTypeDescription="Create a new document." ma:contentTypeScope="" ma:versionID="6d0cf248b22e221a9fddbdd5023ddc50">
  <xsd:schema xmlns:xsd="http://www.w3.org/2001/XMLSchema" xmlns:xs="http://www.w3.org/2001/XMLSchema" xmlns:p="http://schemas.microsoft.com/office/2006/metadata/properties" xmlns:ns2="dad05a0c-def4-4b76-8598-29bc2c36b587" xmlns:ns3="1ef66056-df45-4140-8abe-0c84a23b1143" xmlns:ns4="48bf5a78-e357-47de-8b5d-f85b0ac68f40" targetNamespace="http://schemas.microsoft.com/office/2006/metadata/properties" ma:root="true" ma:fieldsID="1e0bf01bf7b2e4807e9f58ab3690c875" ns2:_="" ns3:_="" ns4:_="">
    <xsd:import namespace="dad05a0c-def4-4b76-8598-29bc2c36b587"/>
    <xsd:import namespace="1ef66056-df45-4140-8abe-0c84a23b1143"/>
    <xsd:import namespace="48bf5a78-e357-47de-8b5d-f85b0ac68f4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d05a0c-def4-4b76-8598-29bc2c36b58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416e829d-f284-4ff7-8186-3ac0651d97b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f66056-df45-4140-8abe-0c84a23b114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bf5a78-e357-47de-8b5d-f85b0ac68f40" elementFormDefault="qualified">
    <xsd:import namespace="http://schemas.microsoft.com/office/2006/documentManagement/types"/>
    <xsd:import namespace="http://schemas.microsoft.com/office/infopath/2007/PartnerControls"/>
    <xsd:element name="TaxCatchAll" ma:index="22" nillable="true" ma:displayName="Taxonomy Catch All Column" ma:hidden="true" ma:list="{c549ce28-e2b1-4131-ba4c-3b67616ee45e}" ma:internalName="TaxCatchAll" ma:showField="CatchAllData" ma:web="1ef66056-df45-4140-8abe-0c84a23b11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E5A0D22-2EB8-4B89-B0AF-02D7370CBACC}">
  <ds:schemaRefs>
    <ds:schemaRef ds:uri="dad05a0c-def4-4b76-8598-29bc2c36b587"/>
    <ds:schemaRef ds:uri="http://purl.org/dc/elements/1.1/"/>
    <ds:schemaRef ds:uri="http://schemas.microsoft.com/office/2006/documentManagement/types"/>
    <ds:schemaRef ds:uri="1ef66056-df45-4140-8abe-0c84a23b1143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48bf5a78-e357-47de-8b5d-f85b0ac68f40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5CF60BB-5D4B-4D3D-88A7-37EBCE9C67E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6E029A8-C283-4377-8C03-3B15B1EE0133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15939</TotalTime>
  <Words>559</Words>
  <Application>Microsoft Office PowerPoint</Application>
  <PresentationFormat>Ευρεία οθόνη</PresentationFormat>
  <Paragraphs>93</Paragraphs>
  <Slides>13</Slides>
  <Notes>9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11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13</vt:i4>
      </vt:variant>
    </vt:vector>
  </HeadingPairs>
  <TitlesOfParts>
    <vt:vector size="25" baseType="lpstr">
      <vt:lpstr>MS Mincho</vt:lpstr>
      <vt:lpstr>Abadi Mt</vt:lpstr>
      <vt:lpstr>Abadi Mt</vt:lpstr>
      <vt:lpstr>Arial</vt:lpstr>
      <vt:lpstr>Bebas Neue</vt:lpstr>
      <vt:lpstr>Calibri</vt:lpstr>
      <vt:lpstr>Calistoga</vt:lpstr>
      <vt:lpstr>Century Gothic</vt:lpstr>
      <vt:lpstr>Fira Sans Extra Condensed Medium</vt:lpstr>
      <vt:lpstr>Roboto Light</vt:lpstr>
      <vt:lpstr>Wingdings</vt:lpstr>
      <vt:lpstr>Office Theme</vt:lpstr>
      <vt:lpstr>Predicting Post-wildfire Soil Characteristics Using Remote Sensing and AI: A Case Study in Central Greece</vt:lpstr>
      <vt:lpstr> Description</vt:lpstr>
      <vt:lpstr>Methodology </vt:lpstr>
      <vt:lpstr>Soil characteristics prediction</vt:lpstr>
      <vt:lpstr>Soil data sampling</vt:lpstr>
      <vt:lpstr>Soil data sampling</vt:lpstr>
      <vt:lpstr>Soil characteristics prediction</vt:lpstr>
      <vt:lpstr>Soil characteristics prediction</vt:lpstr>
      <vt:lpstr>Agroforestry restoration DSS module</vt:lpstr>
      <vt:lpstr>Agroforestry restoration module</vt:lpstr>
      <vt:lpstr>TREEADS Soil restoration service</vt:lpstr>
      <vt:lpstr> TREEADS Artificial intelligent Soil assessment, Agroforestry and Soil Enhancements and automation </vt:lpstr>
      <vt:lpstr>Παρουσίαση του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Evi Brousta</dc:creator>
  <cp:lastModifiedBy>Stelios Manoudakis</cp:lastModifiedBy>
  <cp:revision>241</cp:revision>
  <dcterms:created xsi:type="dcterms:W3CDTF">2021-11-29T11:57:17Z</dcterms:created>
  <dcterms:modified xsi:type="dcterms:W3CDTF">2025-01-20T07:47:43Z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0x010100011582485F044F439BA45DF1934D06D8</vt:lpwstr>
  </property>
  <property fmtid="{D5CDD505-2E9C-101B-9397-08002B2CF9AE}" pid="3" name="MSIP_Label_0359f705-2ba0-454b-9cfc-6ce5bcaac040_Enabled">
    <vt:lpwstr>true</vt:lpwstr>
  </property>
  <property fmtid="{D5CDD505-2E9C-101B-9397-08002B2CF9AE}" pid="4" name="MSIP_Label_0359f705-2ba0-454b-9cfc-6ce5bcaac040_SetDate">
    <vt:lpwstr>2022-06-09T19:18:33Z</vt:lpwstr>
  </property>
  <property fmtid="{D5CDD505-2E9C-101B-9397-08002B2CF9AE}" pid="5" name="MSIP_Label_0359f705-2ba0-454b-9cfc-6ce5bcaac040_Method">
    <vt:lpwstr>Standard</vt:lpwstr>
  </property>
  <property fmtid="{D5CDD505-2E9C-101B-9397-08002B2CF9AE}" pid="6" name="MSIP_Label_0359f705-2ba0-454b-9cfc-6ce5bcaac040_Name">
    <vt:lpwstr>0359f705-2ba0-454b-9cfc-6ce5bcaac040</vt:lpwstr>
  </property>
  <property fmtid="{D5CDD505-2E9C-101B-9397-08002B2CF9AE}" pid="7" name="MSIP_Label_0359f705-2ba0-454b-9cfc-6ce5bcaac040_SiteId">
    <vt:lpwstr>68283f3b-8487-4c86-adb3-a5228f18b893</vt:lpwstr>
  </property>
  <property fmtid="{D5CDD505-2E9C-101B-9397-08002B2CF9AE}" pid="8" name="MSIP_Label_0359f705-2ba0-454b-9cfc-6ce5bcaac040_ActionId">
    <vt:lpwstr>96c70a9f-91c3-433a-890e-f8ac6c2fcbb4</vt:lpwstr>
  </property>
  <property fmtid="{D5CDD505-2E9C-101B-9397-08002B2CF9AE}" pid="9" name="MSIP_Label_0359f705-2ba0-454b-9cfc-6ce5bcaac040_ContentBits">
    <vt:lpwstr>2</vt:lpwstr>
  </property>
  <property fmtid="{D5CDD505-2E9C-101B-9397-08002B2CF9AE}" pid="10" name="MediaServiceImageTags">
    <vt:lpwstr/>
  </property>
</Properties>
</file>