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260" r:id="rId5"/>
    <p:sldId id="315" r:id="rId6"/>
    <p:sldId id="318" r:id="rId7"/>
    <p:sldId id="319" r:id="rId8"/>
    <p:sldId id="320" r:id="rId9"/>
    <p:sldId id="321" r:id="rId10"/>
    <p:sldId id="330" r:id="rId11"/>
    <p:sldId id="322" r:id="rId12"/>
    <p:sldId id="324" r:id="rId13"/>
    <p:sldId id="314" r:id="rId14"/>
    <p:sldId id="331" r:id="rId15"/>
    <p:sldId id="328" r:id="rId16"/>
    <p:sldId id="297" r:id="rId17"/>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94660"/>
  </p:normalViewPr>
  <p:slideViewPr>
    <p:cSldViewPr snapToGrid="0" showGuides="1">
      <p:cViewPr varScale="1">
        <p:scale>
          <a:sx n="82" d="100"/>
          <a:sy n="82" d="100"/>
        </p:scale>
        <p:origin x="672" y="77"/>
      </p:cViewPr>
      <p:guideLst>
        <p:guide orient="horz" pos="2205"/>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801388-7F32-40A0-AB83-1E9BE92C910B}" type="datetimeFigureOut">
              <a:rPr lang="da-DK" smtClean="0"/>
              <a:t>10-04-2025</a:t>
            </a:fld>
            <a:endParaRPr lang="da-D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E86BB4-64EC-4591-9275-7D81116A2470}" type="slidenum">
              <a:rPr lang="da-DK" smtClean="0"/>
              <a:t>‹#›</a:t>
            </a:fld>
            <a:endParaRPr lang="da-DK"/>
          </a:p>
        </p:txBody>
      </p:sp>
    </p:spTree>
    <p:extLst>
      <p:ext uri="{BB962C8B-B14F-4D97-AF65-F5344CB8AC3E}">
        <p14:creationId xmlns:p14="http://schemas.microsoft.com/office/powerpoint/2010/main" val="3707286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Google Shape;1246;gf28780cc0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7" name="Google Shape;1247;gf28780cc0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pPr>
              <a:lnSpc>
                <a:spcPct val="107000"/>
              </a:lnSpc>
              <a:spcAft>
                <a:spcPts val="800"/>
              </a:spcAft>
            </a:pPr>
            <a:endParaRPr lang="en-US" sz="1200" dirty="0">
              <a:solidFill>
                <a:srgbClr val="333333"/>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200" dirty="0">
                <a:solidFill>
                  <a:srgbClr val="333333"/>
                </a:solidFill>
                <a:effectLst/>
                <a:latin typeface="Calibri" panose="020F0502020204030204" pitchFamily="34" charset="0"/>
                <a:ea typeface="Calibri" panose="020F0502020204030204" pitchFamily="34" charset="0"/>
                <a:cs typeface="Arial" panose="020B0604020202020204" pitchFamily="34" charset="0"/>
              </a:rPr>
              <a:t>TREEADS is a Horizon 2020 Green Deal project, with a main objective to increase environmental sustainability and urban / rural ecosystems safety, through redefining and reinforcing forests’ protection and management. TREEADS pursues this goal by developing and validating an innovative, sustainable, applied, and holistic wildfire management approach. Our purpose of attending this event is to disseminate TREEADS goals and methods set to address a number of major challenges that wildfires pose, building upon state-of-the-art high-TRL products, and uniting them in a holistic Fire Management Ecosystem.</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9184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7" name="Google Shape;997;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bg>
      <p:bgRef idx="1001">
        <a:schemeClr val="bg2"/>
      </p:bgRef>
    </p:bg>
    <p:spTree>
      <p:nvGrpSpPr>
        <p:cNvPr id="1" name="Shape 8"/>
        <p:cNvGrpSpPr/>
        <p:nvPr/>
      </p:nvGrpSpPr>
      <p:grpSpPr>
        <a:xfrm>
          <a:off x="0" y="0"/>
          <a:ext cx="0" cy="0"/>
          <a:chOff x="0" y="0"/>
          <a:chExt cx="0" cy="0"/>
        </a:xfrm>
      </p:grpSpPr>
      <p:sp>
        <p:nvSpPr>
          <p:cNvPr id="8" name="Google Shape;825;p22">
            <a:extLst>
              <a:ext uri="{FF2B5EF4-FFF2-40B4-BE49-F238E27FC236}">
                <a16:creationId xmlns:a16="http://schemas.microsoft.com/office/drawing/2014/main" id="{5E0BD7BD-6EB4-0F44-A093-F6129E99AE63}"/>
              </a:ext>
            </a:extLst>
          </p:cNvPr>
          <p:cNvSpPr/>
          <p:nvPr userDrawn="1"/>
        </p:nvSpPr>
        <p:spPr>
          <a:xfrm rot="5400000">
            <a:off x="8440035" y="3194941"/>
            <a:ext cx="6864175"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1" name="Subtitle 2">
            <a:extLst>
              <a:ext uri="{FF2B5EF4-FFF2-40B4-BE49-F238E27FC236}">
                <a16:creationId xmlns:a16="http://schemas.microsoft.com/office/drawing/2014/main" id="{183EEF71-8816-4480-9CD5-EE443E38C687}"/>
              </a:ext>
            </a:extLst>
          </p:cNvPr>
          <p:cNvSpPr>
            <a:spLocks noGrp="1"/>
          </p:cNvSpPr>
          <p:nvPr>
            <p:ph type="subTitle" idx="1"/>
          </p:nvPr>
        </p:nvSpPr>
        <p:spPr>
          <a:xfrm>
            <a:off x="3144914" y="3141730"/>
            <a:ext cx="7523085" cy="457764"/>
          </a:xfrm>
        </p:spPr>
        <p:txBody>
          <a:bodyPr>
            <a:noAutofit/>
          </a:bodyPr>
          <a:lstStyle>
            <a:lvl1pPr marL="228600" indent="-228600" algn="l" defTabSz="914400" rtl="0" eaLnBrk="1" latinLnBrk="0" hangingPunct="1">
              <a:lnSpc>
                <a:spcPct val="100000"/>
              </a:lnSpc>
              <a:spcBef>
                <a:spcPts val="0"/>
              </a:spcBef>
              <a:spcAft>
                <a:spcPts val="0"/>
              </a:spcAft>
              <a:buSzPts val="2800"/>
              <a:buFont typeface="Arial" panose="020B0604020202020204" pitchFamily="34" charset="0"/>
              <a:buNone/>
              <a:defRPr lang="en-US" sz="2800" b="0" i="0" kern="1200" dirty="0">
                <a:solidFill>
                  <a:schemeClr val="accent4"/>
                </a:solidFill>
                <a:latin typeface="+mj-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4" name="Εικόνα 2" descr="Εικόνα που περιέχει δέντρο, υπαίθριος, φυτό, δάσος&#10;&#10;Περιγραφή που δημιουργήθηκε αυτόματα">
            <a:extLst>
              <a:ext uri="{FF2B5EF4-FFF2-40B4-BE49-F238E27FC236}">
                <a16:creationId xmlns:a16="http://schemas.microsoft.com/office/drawing/2014/main" id="{F8F60E78-A549-4808-A469-DAC704A5FED8}"/>
              </a:ext>
            </a:extLst>
          </p:cNvPr>
          <p:cNvPicPr>
            <a:picLocks noChangeAspect="1"/>
          </p:cNvPicPr>
          <p:nvPr userDrawn="1"/>
        </p:nvPicPr>
        <p:blipFill>
          <a:blip r:embed="rId2"/>
          <a:stretch>
            <a:fillRect/>
          </a:stretch>
        </p:blipFill>
        <p:spPr>
          <a:xfrm>
            <a:off x="-8647" y="-6172"/>
            <a:ext cx="12192000" cy="3048000"/>
          </a:xfrm>
          <a:prstGeom prst="rect">
            <a:avLst/>
          </a:prstGeom>
        </p:spPr>
      </p:pic>
      <p:pic>
        <p:nvPicPr>
          <p:cNvPr id="15" name="Εικόνα 4">
            <a:extLst>
              <a:ext uri="{FF2B5EF4-FFF2-40B4-BE49-F238E27FC236}">
                <a16:creationId xmlns:a16="http://schemas.microsoft.com/office/drawing/2014/main" id="{AEC34A80-D2F4-4012-8C23-97244E6D378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7319" y="5841120"/>
            <a:ext cx="732216" cy="488144"/>
          </a:xfrm>
          <a:prstGeom prst="rect">
            <a:avLst/>
          </a:prstGeom>
        </p:spPr>
      </p:pic>
      <p:sp>
        <p:nvSpPr>
          <p:cNvPr id="18" name="TextBox 17">
            <a:extLst>
              <a:ext uri="{FF2B5EF4-FFF2-40B4-BE49-F238E27FC236}">
                <a16:creationId xmlns:a16="http://schemas.microsoft.com/office/drawing/2014/main" id="{EC839FF0-9638-4676-BF42-A427F7C3633A}"/>
              </a:ext>
            </a:extLst>
          </p:cNvPr>
          <p:cNvSpPr txBox="1"/>
          <p:nvPr userDrawn="1"/>
        </p:nvSpPr>
        <p:spPr>
          <a:xfrm>
            <a:off x="1899535" y="6021487"/>
            <a:ext cx="9661356" cy="307777"/>
          </a:xfrm>
          <a:prstGeom prst="rect">
            <a:avLst/>
          </a:prstGeom>
          <a:noFill/>
        </p:spPr>
        <p:txBody>
          <a:bodyPr wrap="square" rtlCol="0">
            <a:spAutoFit/>
          </a:bodyPr>
          <a:lstStyle/>
          <a:p>
            <a:pPr algn="l"/>
            <a:r>
              <a:rPr lang="en-US" sz="1200" b="0" i="0" spc="-30" baseline="0" dirty="0">
                <a:solidFill>
                  <a:srgbClr val="FFFFFF"/>
                </a:solidFill>
                <a:effectLst/>
                <a:latin typeface="+mn-lt"/>
              </a:rPr>
              <a:t>TREEADS has received funding from the European Union's Horizon 2020 research and innovation programme under grant agreement No </a:t>
            </a:r>
            <a:r>
              <a:rPr lang="en-US" sz="1400" b="0" i="0" spc="-30" baseline="0" dirty="0">
                <a:solidFill>
                  <a:srgbClr val="FFFFFF"/>
                </a:solidFill>
                <a:effectLst/>
                <a:latin typeface="+mn-lt"/>
              </a:rPr>
              <a:t>101036926</a:t>
            </a:r>
            <a:r>
              <a:rPr lang="en-US" sz="1200" b="0" i="0" spc="-30" baseline="0" dirty="0">
                <a:solidFill>
                  <a:srgbClr val="FFFFFF"/>
                </a:solidFill>
                <a:effectLst/>
                <a:latin typeface="+mn-lt"/>
              </a:rPr>
              <a:t>.</a:t>
            </a:r>
            <a:endParaRPr lang="en-US" sz="1200" spc="-30" baseline="0" dirty="0">
              <a:latin typeface="+mn-lt"/>
            </a:endParaRPr>
          </a:p>
        </p:txBody>
      </p:sp>
      <p:sp>
        <p:nvSpPr>
          <p:cNvPr id="21" name="Picture Placeholder 27">
            <a:extLst>
              <a:ext uri="{FF2B5EF4-FFF2-40B4-BE49-F238E27FC236}">
                <a16:creationId xmlns:a16="http://schemas.microsoft.com/office/drawing/2014/main" id="{04674FC8-CBAF-4EAF-9B76-9F1028023561}"/>
              </a:ext>
            </a:extLst>
          </p:cNvPr>
          <p:cNvSpPr>
            <a:spLocks noGrp="1"/>
          </p:cNvSpPr>
          <p:nvPr>
            <p:ph type="pic" sz="quarter" idx="14" hasCustomPrompt="1"/>
          </p:nvPr>
        </p:nvSpPr>
        <p:spPr>
          <a:xfrm>
            <a:off x="3165962" y="4042326"/>
            <a:ext cx="2234979" cy="1463040"/>
          </a:xfrm>
          <a:prstGeom prst="rect">
            <a:avLst/>
          </a:prstGeom>
        </p:spPr>
        <p:txBody>
          <a:bodyPr/>
          <a:lstStyle>
            <a:lvl1pPr marL="169329" indent="0">
              <a:buNone/>
              <a:defRPr sz="1200">
                <a:solidFill>
                  <a:schemeClr val="tx2"/>
                </a:solidFill>
                <a:latin typeface="+mn-lt"/>
              </a:defRPr>
            </a:lvl1pPr>
          </a:lstStyle>
          <a:p>
            <a:r>
              <a:rPr lang="en-US" dirty="0"/>
              <a:t>Insert logo</a:t>
            </a:r>
          </a:p>
        </p:txBody>
      </p:sp>
      <p:sp>
        <p:nvSpPr>
          <p:cNvPr id="22" name="Google Shape;825;p22">
            <a:extLst>
              <a:ext uri="{FF2B5EF4-FFF2-40B4-BE49-F238E27FC236}">
                <a16:creationId xmlns:a16="http://schemas.microsoft.com/office/drawing/2014/main" id="{73CFC231-978B-4013-A9BB-FEA1EA99703A}"/>
              </a:ext>
            </a:extLst>
          </p:cNvPr>
          <p:cNvSpPr/>
          <p:nvPr userDrawn="1"/>
        </p:nvSpPr>
        <p:spPr>
          <a:xfrm rot="5400000">
            <a:off x="8440035" y="3194941"/>
            <a:ext cx="6864175"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3" name="Title 1">
            <a:extLst>
              <a:ext uri="{FF2B5EF4-FFF2-40B4-BE49-F238E27FC236}">
                <a16:creationId xmlns:a16="http://schemas.microsoft.com/office/drawing/2014/main" id="{37379914-45EE-46A4-8855-2D63B16275C7}"/>
              </a:ext>
            </a:extLst>
          </p:cNvPr>
          <p:cNvSpPr>
            <a:spLocks noGrp="1"/>
          </p:cNvSpPr>
          <p:nvPr>
            <p:ph type="ctrTitle"/>
          </p:nvPr>
        </p:nvSpPr>
        <p:spPr>
          <a:xfrm>
            <a:off x="3144914" y="1122363"/>
            <a:ext cx="7523085" cy="1575255"/>
          </a:xfrm>
        </p:spPr>
        <p:txBody>
          <a:bodyPr anchor="b">
            <a:normAutofit/>
          </a:bodyPr>
          <a:lstStyle>
            <a:lvl1pPr algn="l">
              <a:defRPr sz="5400">
                <a:solidFill>
                  <a:schemeClr val="tx1"/>
                </a:solidFill>
              </a:defRPr>
            </a:lvl1pPr>
          </a:lstStyle>
          <a:p>
            <a:r>
              <a:rPr lang="en-US" dirty="0"/>
              <a:t>Click to edit Master title style</a:t>
            </a:r>
          </a:p>
        </p:txBody>
      </p:sp>
      <p:sp>
        <p:nvSpPr>
          <p:cNvPr id="13" name="Slide Number Placeholder 5">
            <a:extLst>
              <a:ext uri="{FF2B5EF4-FFF2-40B4-BE49-F238E27FC236}">
                <a16:creationId xmlns:a16="http://schemas.microsoft.com/office/drawing/2014/main" id="{AF5CD745-6106-40E9-AE39-FC31738D2395}"/>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tx1">
                    <a:tint val="75000"/>
                  </a:schemeClr>
                </a:solidFill>
              </a:defRPr>
            </a:lvl1pPr>
          </a:lstStyle>
          <a:p>
            <a:fld id="{5935DDE6-7AD5-4EBC-B546-5013AE520238}" type="slidenum">
              <a:rPr lang="en-US" smtClean="0"/>
              <a:pPr/>
              <a:t>‹#›</a:t>
            </a:fld>
            <a:endParaRPr lang="en-US" dirty="0"/>
          </a:p>
        </p:txBody>
      </p:sp>
      <p:sp>
        <p:nvSpPr>
          <p:cNvPr id="3" name="Text Placeholder 2">
            <a:extLst>
              <a:ext uri="{FF2B5EF4-FFF2-40B4-BE49-F238E27FC236}">
                <a16:creationId xmlns:a16="http://schemas.microsoft.com/office/drawing/2014/main" id="{AFB36B4A-7443-4CF5-9DC8-9564001AEF23}"/>
              </a:ext>
            </a:extLst>
          </p:cNvPr>
          <p:cNvSpPr>
            <a:spLocks noGrp="1"/>
          </p:cNvSpPr>
          <p:nvPr>
            <p:ph type="body" sz="quarter" idx="15"/>
          </p:nvPr>
        </p:nvSpPr>
        <p:spPr>
          <a:xfrm>
            <a:off x="5759450" y="4041775"/>
            <a:ext cx="4908550" cy="1463675"/>
          </a:xfrm>
        </p:spPr>
        <p:txBody>
          <a:bodyPr>
            <a:noAutofit/>
          </a:bodyPr>
          <a:lstStyle>
            <a:lvl1pPr marL="0" indent="0">
              <a:lnSpc>
                <a:spcPts val="2400"/>
              </a:lnSpc>
              <a:buNone/>
              <a:defRPr sz="2000">
                <a:solidFill>
                  <a:schemeClr val="accent3"/>
                </a:solidFill>
              </a:defRPr>
            </a:lvl1pPr>
            <a:lvl2pPr marL="457200" indent="0">
              <a:buNone/>
              <a:defRPr sz="2000">
                <a:solidFill>
                  <a:schemeClr val="accent5"/>
                </a:solidFill>
              </a:defRPr>
            </a:lvl2pPr>
            <a:lvl3pPr marL="914400" indent="0">
              <a:buNone/>
              <a:defRPr sz="1800">
                <a:solidFill>
                  <a:schemeClr val="accent5"/>
                </a:solidFill>
              </a:defRPr>
            </a:lvl3pPr>
            <a:lvl4pPr marL="1371600" indent="0">
              <a:buNone/>
              <a:defRPr sz="1600">
                <a:solidFill>
                  <a:schemeClr val="accent5"/>
                </a:solidFill>
              </a:defRPr>
            </a:lvl4pPr>
            <a:lvl5pPr marL="1828800" indent="0">
              <a:buNone/>
              <a:defRPr sz="1600">
                <a:solidFill>
                  <a:schemeClr val="accent5"/>
                </a:solidFill>
              </a:defRPr>
            </a:lvl5pPr>
          </a:lstStyle>
          <a:p>
            <a:pPr lvl="0"/>
            <a:r>
              <a:rPr lang="en-US" dirty="0"/>
              <a:t>Click to edit Master text styles</a:t>
            </a:r>
          </a:p>
        </p:txBody>
      </p:sp>
      <p:pic>
        <p:nvPicPr>
          <p:cNvPr id="16" name="Picture 15" descr="Logo&#10;&#10;Description automatically generated">
            <a:extLst>
              <a:ext uri="{FF2B5EF4-FFF2-40B4-BE49-F238E27FC236}">
                <a16:creationId xmlns:a16="http://schemas.microsoft.com/office/drawing/2014/main" id="{0E215A65-3069-4D39-8B8B-79FD7D7EC6B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7716" y="246653"/>
            <a:ext cx="1611681" cy="1663337"/>
          </a:xfrm>
          <a:prstGeom prst="rect">
            <a:avLst/>
          </a:prstGeom>
        </p:spPr>
      </p:pic>
    </p:spTree>
    <p:extLst>
      <p:ext uri="{BB962C8B-B14F-4D97-AF65-F5344CB8AC3E}">
        <p14:creationId xmlns:p14="http://schemas.microsoft.com/office/powerpoint/2010/main" val="250330488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image">
    <p:spTree>
      <p:nvGrpSpPr>
        <p:cNvPr id="1" name=""/>
        <p:cNvGrpSpPr/>
        <p:nvPr/>
      </p:nvGrpSpPr>
      <p:grpSpPr>
        <a:xfrm>
          <a:off x="0" y="0"/>
          <a:ext cx="0" cy="0"/>
          <a:chOff x="0" y="0"/>
          <a:chExt cx="0" cy="0"/>
        </a:xfrm>
      </p:grpSpPr>
      <p:sp>
        <p:nvSpPr>
          <p:cNvPr id="20" name="Ορθογώνιο 15">
            <a:extLst>
              <a:ext uri="{FF2B5EF4-FFF2-40B4-BE49-F238E27FC236}">
                <a16:creationId xmlns:a16="http://schemas.microsoft.com/office/drawing/2014/main" id="{0951C8BA-CA76-44DF-A016-4EA0336F989B}"/>
              </a:ext>
            </a:extLst>
          </p:cNvPr>
          <p:cNvSpPr/>
          <p:nvPr userDrawn="1"/>
        </p:nvSpPr>
        <p:spPr>
          <a:xfrm>
            <a:off x="5391920" y="0"/>
            <a:ext cx="2543314" cy="6858000"/>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2400"/>
          </a:p>
        </p:txBody>
      </p:sp>
      <p:sp>
        <p:nvSpPr>
          <p:cNvPr id="2" name="Date Placeholder 1">
            <a:extLst>
              <a:ext uri="{FF2B5EF4-FFF2-40B4-BE49-F238E27FC236}">
                <a16:creationId xmlns:a16="http://schemas.microsoft.com/office/drawing/2014/main" id="{9D43EC2A-B5C9-416A-9E91-435D02EC146B}"/>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9022F1B7-929B-4421-A699-0ACA618F1D8A}"/>
              </a:ext>
            </a:extLst>
          </p:cNvPr>
          <p:cNvSpPr>
            <a:spLocks noGrp="1"/>
          </p:cNvSpPr>
          <p:nvPr>
            <p:ph type="ftr" sz="quarter" idx="11"/>
          </p:nvPr>
        </p:nvSpPr>
        <p:spPr/>
        <p:txBody>
          <a:bodyPr/>
          <a:lstStyle/>
          <a:p>
            <a:endParaRPr lang="en-US" dirty="0"/>
          </a:p>
        </p:txBody>
      </p:sp>
      <p:pic>
        <p:nvPicPr>
          <p:cNvPr id="10" name="Εικόνα 28"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99968658-4D65-4C68-9954-C4CC5F331C7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1002699" y="0"/>
            <a:ext cx="1175541" cy="6858000"/>
          </a:xfrm>
          <a:prstGeom prst="rect">
            <a:avLst/>
          </a:prstGeom>
        </p:spPr>
      </p:pic>
      <p:sp>
        <p:nvSpPr>
          <p:cNvPr id="12" name="Slide Number Placeholder 4">
            <a:extLst>
              <a:ext uri="{FF2B5EF4-FFF2-40B4-BE49-F238E27FC236}">
                <a16:creationId xmlns:a16="http://schemas.microsoft.com/office/drawing/2014/main" id="{AE25440C-D89E-4A12-AD3B-4E3C5F0A21D8}"/>
              </a:ext>
            </a:extLst>
          </p:cNvPr>
          <p:cNvSpPr txBox="1">
            <a:spLocks/>
          </p:cNvSpPr>
          <p:nvPr userDrawn="1"/>
        </p:nvSpPr>
        <p:spPr>
          <a:xfrm>
            <a:off x="11590470" y="5579867"/>
            <a:ext cx="587770" cy="366183"/>
          </a:xfrm>
          <a:prstGeom prst="rect">
            <a:avLst/>
          </a:prstGeom>
        </p:spPr>
        <p:txBody>
          <a:bodyPr vert="horz" lIns="91440" tIns="45720" rIns="91440" bIns="45720" rtlCol="0" anchor="ctr"/>
          <a:lstStyle>
            <a:defPPr>
              <a:defRPr lang="en-US"/>
            </a:defPPr>
            <a:lvl1pPr marL="0" algn="r" defTabSz="914400" rtl="0" eaLnBrk="1" latinLnBrk="0" hangingPunct="1">
              <a:defRPr lang="en-US" sz="2667" b="1" i="0" u="none" strike="noStrike" kern="1200" cap="none" smtClean="0">
                <a:solidFill>
                  <a:schemeClr val="bg1"/>
                </a:solidFill>
                <a:latin typeface="+mn-lt"/>
                <a:ea typeface="Calistoga"/>
                <a:cs typeface="Calistoga"/>
                <a:sym typeface="Calistog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 name="Title 1">
            <a:extLst>
              <a:ext uri="{FF2B5EF4-FFF2-40B4-BE49-F238E27FC236}">
                <a16:creationId xmlns:a16="http://schemas.microsoft.com/office/drawing/2014/main" id="{4DA94096-399B-4925-81B5-3864A7FC8580}"/>
              </a:ext>
            </a:extLst>
          </p:cNvPr>
          <p:cNvSpPr>
            <a:spLocks noGrp="1"/>
          </p:cNvSpPr>
          <p:nvPr>
            <p:ph type="title"/>
          </p:nvPr>
        </p:nvSpPr>
        <p:spPr>
          <a:xfrm>
            <a:off x="839788" y="1700612"/>
            <a:ext cx="3932237" cy="1042587"/>
          </a:xfrm>
        </p:spPr>
        <p:txBody>
          <a:bodyPr anchor="b">
            <a:noAutofit/>
          </a:bodyPr>
          <a:lstStyle>
            <a:lvl1pPr>
              <a:defRPr sz="2800" b="1">
                <a:solidFill>
                  <a:schemeClr val="accent2"/>
                </a:solidFill>
              </a:defRPr>
            </a:lvl1pPr>
          </a:lstStyle>
          <a:p>
            <a:r>
              <a:rPr lang="en-US" dirty="0"/>
              <a:t>Click to edit Master title style</a:t>
            </a:r>
          </a:p>
        </p:txBody>
      </p:sp>
      <p:sp>
        <p:nvSpPr>
          <p:cNvPr id="15" name="Text Placeholder 3">
            <a:extLst>
              <a:ext uri="{FF2B5EF4-FFF2-40B4-BE49-F238E27FC236}">
                <a16:creationId xmlns:a16="http://schemas.microsoft.com/office/drawing/2014/main" id="{BC41DFAE-C68C-460E-B6D0-56D4AFD6CC57}"/>
              </a:ext>
            </a:extLst>
          </p:cNvPr>
          <p:cNvSpPr>
            <a:spLocks noGrp="1"/>
          </p:cNvSpPr>
          <p:nvPr>
            <p:ph type="body" sz="half" idx="2"/>
          </p:nvPr>
        </p:nvSpPr>
        <p:spPr>
          <a:xfrm>
            <a:off x="839788" y="2743200"/>
            <a:ext cx="3932237" cy="31257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3" name="Slide Number Placeholder 5">
            <a:extLst>
              <a:ext uri="{FF2B5EF4-FFF2-40B4-BE49-F238E27FC236}">
                <a16:creationId xmlns:a16="http://schemas.microsoft.com/office/drawing/2014/main" id="{4BF6C2CF-E276-46E4-AA47-E0F982FF9B3B}"/>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sp>
        <p:nvSpPr>
          <p:cNvPr id="24" name="Google Shape;825;p22">
            <a:extLst>
              <a:ext uri="{FF2B5EF4-FFF2-40B4-BE49-F238E27FC236}">
                <a16:creationId xmlns:a16="http://schemas.microsoft.com/office/drawing/2014/main" id="{57DEAF3A-C60F-441B-A1C4-C41950B2D04D}"/>
              </a:ext>
            </a:extLst>
          </p:cNvPr>
          <p:cNvSpPr/>
          <p:nvPr userDrawn="1"/>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 name="Picture Placeholder 5">
            <a:extLst>
              <a:ext uri="{FF2B5EF4-FFF2-40B4-BE49-F238E27FC236}">
                <a16:creationId xmlns:a16="http://schemas.microsoft.com/office/drawing/2014/main" id="{DA4BEA94-16CD-4578-A0CC-9080669C4020}"/>
              </a:ext>
            </a:extLst>
          </p:cNvPr>
          <p:cNvSpPr>
            <a:spLocks noGrp="1"/>
          </p:cNvSpPr>
          <p:nvPr>
            <p:ph type="pic" sz="quarter" idx="12" hasCustomPrompt="1"/>
          </p:nvPr>
        </p:nvSpPr>
        <p:spPr>
          <a:xfrm>
            <a:off x="4938713" y="366713"/>
            <a:ext cx="6049962" cy="5502275"/>
          </a:xfrm>
        </p:spPr>
        <p:txBody>
          <a:bodyPr>
            <a:normAutofit/>
          </a:bodyPr>
          <a:lstStyle>
            <a:lvl1pPr marL="0" indent="0">
              <a:buNone/>
              <a:defRPr sz="2000">
                <a:solidFill>
                  <a:schemeClr val="tx1"/>
                </a:solidFill>
              </a:defRPr>
            </a:lvl1pPr>
          </a:lstStyle>
          <a:p>
            <a:r>
              <a:rPr lang="en-US" dirty="0"/>
              <a:t>Add picture here</a:t>
            </a:r>
          </a:p>
        </p:txBody>
      </p:sp>
      <p:pic>
        <p:nvPicPr>
          <p:cNvPr id="14" name="Picture 13">
            <a:extLst>
              <a:ext uri="{FF2B5EF4-FFF2-40B4-BE49-F238E27FC236}">
                <a16:creationId xmlns:a16="http://schemas.microsoft.com/office/drawing/2014/main" id="{CF564B30-B749-4A48-965A-3D34D4EA000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1491" y="136525"/>
            <a:ext cx="1449183" cy="1525591"/>
          </a:xfrm>
          <a:prstGeom prst="rect">
            <a:avLst/>
          </a:prstGeom>
        </p:spPr>
      </p:pic>
    </p:spTree>
    <p:extLst>
      <p:ext uri="{BB962C8B-B14F-4D97-AF65-F5344CB8AC3E}">
        <p14:creationId xmlns:p14="http://schemas.microsoft.com/office/powerpoint/2010/main" val="2832346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userDrawn="1">
  <p:cSld name="One column text">
    <p:spTree>
      <p:nvGrpSpPr>
        <p:cNvPr id="1" name="Shape 222"/>
        <p:cNvGrpSpPr/>
        <p:nvPr/>
      </p:nvGrpSpPr>
      <p:grpSpPr>
        <a:xfrm>
          <a:off x="0" y="0"/>
          <a:ext cx="0" cy="0"/>
          <a:chOff x="0" y="0"/>
          <a:chExt cx="0" cy="0"/>
        </a:xfrm>
      </p:grpSpPr>
      <p:sp>
        <p:nvSpPr>
          <p:cNvPr id="8" name="Ορθογώνιο 15">
            <a:extLst>
              <a:ext uri="{FF2B5EF4-FFF2-40B4-BE49-F238E27FC236}">
                <a16:creationId xmlns:a16="http://schemas.microsoft.com/office/drawing/2014/main" id="{406E85A3-5F3A-4F1B-A25C-407CA8D306EF}"/>
              </a:ext>
            </a:extLst>
          </p:cNvPr>
          <p:cNvSpPr/>
          <p:nvPr userDrawn="1"/>
        </p:nvSpPr>
        <p:spPr>
          <a:xfrm>
            <a:off x="0" y="3346405"/>
            <a:ext cx="9484241" cy="2882448"/>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2400"/>
          </a:p>
        </p:txBody>
      </p:sp>
      <p:sp>
        <p:nvSpPr>
          <p:cNvPr id="4" name="Picture Placeholder 3">
            <a:extLst>
              <a:ext uri="{FF2B5EF4-FFF2-40B4-BE49-F238E27FC236}">
                <a16:creationId xmlns:a16="http://schemas.microsoft.com/office/drawing/2014/main" id="{46C47042-D9C2-47A1-8F88-553DB19CADA5}"/>
              </a:ext>
            </a:extLst>
          </p:cNvPr>
          <p:cNvSpPr>
            <a:spLocks noGrp="1"/>
          </p:cNvSpPr>
          <p:nvPr>
            <p:ph type="pic" sz="quarter" idx="13"/>
          </p:nvPr>
        </p:nvSpPr>
        <p:spPr>
          <a:xfrm>
            <a:off x="7409283" y="1399738"/>
            <a:ext cx="4389120" cy="4389120"/>
          </a:xfrm>
          <a:prstGeom prst="ellipse">
            <a:avLst/>
          </a:prstGeom>
          <a:solidFill>
            <a:schemeClr val="accent5">
              <a:lumMod val="20000"/>
              <a:lumOff val="80000"/>
            </a:schemeClr>
          </a:solidFill>
        </p:spPr>
        <p:txBody>
          <a:bodyPr/>
          <a:lstStyle/>
          <a:p>
            <a:endParaRPr lang="en-US" dirty="0"/>
          </a:p>
        </p:txBody>
      </p:sp>
      <p:sp>
        <p:nvSpPr>
          <p:cNvPr id="223" name="Google Shape;223;p7"/>
          <p:cNvSpPr txBox="1">
            <a:spLocks noGrp="1"/>
          </p:cNvSpPr>
          <p:nvPr>
            <p:ph type="title"/>
          </p:nvPr>
        </p:nvSpPr>
        <p:spPr>
          <a:xfrm>
            <a:off x="922082" y="1569958"/>
            <a:ext cx="7207267" cy="9640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4000" b="1" i="0">
                <a:solidFill>
                  <a:schemeClr val="accent2"/>
                </a:solidFill>
                <a:latin typeface="+mj-lt"/>
                <a:ea typeface="Century Gothic" panose="020B0502020202020204" pitchFamily="34" charset="0"/>
                <a:cs typeface="Century Gothic" panose="020B0502020202020204" pitchFamily="34" charset="0"/>
                <a:sym typeface="Calistoga"/>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25" name="Google Shape;225;p7"/>
          <p:cNvSpPr txBox="1">
            <a:spLocks noGrp="1"/>
          </p:cNvSpPr>
          <p:nvPr>
            <p:ph type="subTitle" idx="2"/>
          </p:nvPr>
        </p:nvSpPr>
        <p:spPr>
          <a:xfrm>
            <a:off x="898195" y="2645557"/>
            <a:ext cx="6382822" cy="632560"/>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sz="3000" b="1" i="0">
                <a:solidFill>
                  <a:schemeClr val="accent1"/>
                </a:solidFill>
                <a:latin typeface="+mj-lt"/>
                <a:ea typeface="Century Gothic" panose="020B0502020202020204" pitchFamily="34" charset="0"/>
                <a:cs typeface="Century Gothic" panose="020B0502020202020204" pitchFamily="34" charset="0"/>
                <a:sym typeface="Calistoga"/>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dirty="0"/>
          </a:p>
        </p:txBody>
      </p:sp>
      <p:sp>
        <p:nvSpPr>
          <p:cNvPr id="275" name="Google Shape;275;p7"/>
          <p:cNvSpPr/>
          <p:nvPr userDrawn="1"/>
        </p:nvSpPr>
        <p:spPr>
          <a:xfrm rot="5400000">
            <a:off x="8437976" y="3198032"/>
            <a:ext cx="6858000" cy="461936"/>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accen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mj-lt"/>
            </a:endParaRPr>
          </a:p>
        </p:txBody>
      </p:sp>
      <p:sp>
        <p:nvSpPr>
          <p:cNvPr id="13" name="Google Shape;229;p7">
            <a:extLst>
              <a:ext uri="{FF2B5EF4-FFF2-40B4-BE49-F238E27FC236}">
                <a16:creationId xmlns:a16="http://schemas.microsoft.com/office/drawing/2014/main" id="{7B242AB5-36F9-4482-B7D6-737283152E0C}"/>
              </a:ext>
            </a:extLst>
          </p:cNvPr>
          <p:cNvSpPr/>
          <p:nvPr userDrawn="1"/>
        </p:nvSpPr>
        <p:spPr>
          <a:xfrm>
            <a:off x="7269470" y="1399738"/>
            <a:ext cx="4546312" cy="4546312"/>
          </a:xfrm>
          <a:prstGeom prst="ellipse">
            <a:avLst/>
          </a:prstGeom>
          <a:noFill/>
          <a:ln w="19050"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sp>
        <p:nvSpPr>
          <p:cNvPr id="16" name="Content Placeholder 2">
            <a:extLst>
              <a:ext uri="{FF2B5EF4-FFF2-40B4-BE49-F238E27FC236}">
                <a16:creationId xmlns:a16="http://schemas.microsoft.com/office/drawing/2014/main" id="{E6A560B5-4B57-48C8-B8CC-FECFD1F6C74D}"/>
              </a:ext>
            </a:extLst>
          </p:cNvPr>
          <p:cNvSpPr>
            <a:spLocks noGrp="1"/>
          </p:cNvSpPr>
          <p:nvPr>
            <p:ph sz="half" idx="1"/>
          </p:nvPr>
        </p:nvSpPr>
        <p:spPr>
          <a:xfrm>
            <a:off x="898195" y="3442423"/>
            <a:ext cx="4911695" cy="2690412"/>
          </a:xfrm>
        </p:spPr>
        <p:txBody>
          <a:bodyPr/>
          <a:lstStyle>
            <a:lvl1pPr marL="0" indent="0">
              <a:buNone/>
              <a:defRPr sz="2400" b="1">
                <a:solidFill>
                  <a:schemeClr val="accent3"/>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Date Placeholder 1">
            <a:extLst>
              <a:ext uri="{FF2B5EF4-FFF2-40B4-BE49-F238E27FC236}">
                <a16:creationId xmlns:a16="http://schemas.microsoft.com/office/drawing/2014/main" id="{E6BE414A-93D0-4546-B60B-F012B4D6553A}"/>
              </a:ext>
            </a:extLst>
          </p:cNvPr>
          <p:cNvSpPr>
            <a:spLocks noGrp="1"/>
          </p:cNvSpPr>
          <p:nvPr>
            <p:ph type="dt" sz="half" idx="10"/>
          </p:nvPr>
        </p:nvSpPr>
        <p:spPr>
          <a:xfrm>
            <a:off x="838200" y="6356350"/>
            <a:ext cx="2743200" cy="365125"/>
          </a:xfrm>
        </p:spPr>
        <p:txBody>
          <a:bodyPr/>
          <a:lstStyle/>
          <a:p>
            <a:endParaRPr lang="en-US" dirty="0"/>
          </a:p>
        </p:txBody>
      </p:sp>
      <p:sp>
        <p:nvSpPr>
          <p:cNvPr id="12" name="Footer Placeholder 2">
            <a:extLst>
              <a:ext uri="{FF2B5EF4-FFF2-40B4-BE49-F238E27FC236}">
                <a16:creationId xmlns:a16="http://schemas.microsoft.com/office/drawing/2014/main" id="{278669C5-D0F5-4936-8CBA-0B4168ADDFB7}"/>
              </a:ext>
            </a:extLst>
          </p:cNvPr>
          <p:cNvSpPr>
            <a:spLocks noGrp="1"/>
          </p:cNvSpPr>
          <p:nvPr>
            <p:ph type="ftr" sz="quarter" idx="11"/>
          </p:nvPr>
        </p:nvSpPr>
        <p:spPr>
          <a:xfrm>
            <a:off x="4038600" y="6356350"/>
            <a:ext cx="4114800" cy="365125"/>
          </a:xfrm>
        </p:spPr>
        <p:txBody>
          <a:bodyPr/>
          <a:lstStyle/>
          <a:p>
            <a:endParaRPr lang="en-US" dirty="0"/>
          </a:p>
        </p:txBody>
      </p:sp>
      <p:sp>
        <p:nvSpPr>
          <p:cNvPr id="20" name="Slide Number Placeholder 5">
            <a:extLst>
              <a:ext uri="{FF2B5EF4-FFF2-40B4-BE49-F238E27FC236}">
                <a16:creationId xmlns:a16="http://schemas.microsoft.com/office/drawing/2014/main" id="{439B1A7F-DC01-4DE7-B287-221675CF8696}"/>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accent2"/>
                </a:solidFill>
              </a:defRPr>
            </a:lvl1pPr>
          </a:lstStyle>
          <a:p>
            <a:fld id="{5935DDE6-7AD5-4EBC-B546-5013AE520238}" type="slidenum">
              <a:rPr lang="en-US" smtClean="0"/>
              <a:pPr/>
              <a:t>‹#›</a:t>
            </a:fld>
            <a:endParaRPr lang="en-US" dirty="0"/>
          </a:p>
        </p:txBody>
      </p:sp>
      <p:sp>
        <p:nvSpPr>
          <p:cNvPr id="14" name="Text Placeholder 3">
            <a:extLst>
              <a:ext uri="{FF2B5EF4-FFF2-40B4-BE49-F238E27FC236}">
                <a16:creationId xmlns:a16="http://schemas.microsoft.com/office/drawing/2014/main" id="{F000FE66-A171-4CB7-A50E-822631595973}"/>
              </a:ext>
            </a:extLst>
          </p:cNvPr>
          <p:cNvSpPr>
            <a:spLocks noGrp="1"/>
          </p:cNvSpPr>
          <p:nvPr>
            <p:ph type="body" sz="half" idx="14"/>
          </p:nvPr>
        </p:nvSpPr>
        <p:spPr>
          <a:xfrm>
            <a:off x="7695969" y="5959078"/>
            <a:ext cx="4114801" cy="420688"/>
          </a:xfrm>
        </p:spPr>
        <p:txBody>
          <a:bodyPr>
            <a:normAutofit/>
          </a:bodyPr>
          <a:lstStyle>
            <a:lvl1pPr marL="0" indent="0" algn="ctr">
              <a:buNone/>
              <a:defRPr sz="1400">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15" name="Picture 14">
            <a:extLst>
              <a:ext uri="{FF2B5EF4-FFF2-40B4-BE49-F238E27FC236}">
                <a16:creationId xmlns:a16="http://schemas.microsoft.com/office/drawing/2014/main" id="{DDDCD597-4224-4475-8307-FADEA308C67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0006" y="60192"/>
            <a:ext cx="1373594" cy="1446017"/>
          </a:xfrm>
          <a:prstGeom prst="rect">
            <a:avLst/>
          </a:prstGeom>
        </p:spPr>
      </p:pic>
    </p:spTree>
    <p:extLst>
      <p:ext uri="{BB962C8B-B14F-4D97-AF65-F5344CB8AC3E}">
        <p14:creationId xmlns:p14="http://schemas.microsoft.com/office/powerpoint/2010/main" val="1197386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4" userDrawn="1">
  <p:cSld name="Title only 4">
    <p:bg>
      <p:bgRef idx="1001">
        <a:schemeClr val="bg2"/>
      </p:bgRef>
    </p:bg>
    <p:spTree>
      <p:nvGrpSpPr>
        <p:cNvPr id="1" name="Shape 643"/>
        <p:cNvGrpSpPr/>
        <p:nvPr/>
      </p:nvGrpSpPr>
      <p:grpSpPr>
        <a:xfrm>
          <a:off x="0" y="0"/>
          <a:ext cx="0" cy="0"/>
          <a:chOff x="0" y="0"/>
          <a:chExt cx="0" cy="0"/>
        </a:xfrm>
      </p:grpSpPr>
      <p:pic>
        <p:nvPicPr>
          <p:cNvPr id="7" name="Εικόνα 13" descr="Εικόνα που περιέχει δέντρο, υπαίθριος, φυτό, δάσος&#10;&#10;Περιγραφή που δημιουργήθηκε αυτόματα">
            <a:extLst>
              <a:ext uri="{FF2B5EF4-FFF2-40B4-BE49-F238E27FC236}">
                <a16:creationId xmlns:a16="http://schemas.microsoft.com/office/drawing/2014/main" id="{5837CC34-AD2E-4EBB-A30E-0B59379251D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77409"/>
            <a:ext cx="12192000" cy="1857577"/>
          </a:xfrm>
          <a:prstGeom prst="rect">
            <a:avLst/>
          </a:prstGeom>
        </p:spPr>
      </p:pic>
      <p:sp>
        <p:nvSpPr>
          <p:cNvPr id="4" name="Google Shape;825;p22">
            <a:extLst>
              <a:ext uri="{FF2B5EF4-FFF2-40B4-BE49-F238E27FC236}">
                <a16:creationId xmlns:a16="http://schemas.microsoft.com/office/drawing/2014/main" id="{848F7BBC-21AD-AE4B-A5EC-DB259EA6FE1D}"/>
              </a:ext>
            </a:extLst>
          </p:cNvPr>
          <p:cNvSpPr/>
          <p:nvPr userDrawn="1"/>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3" name="Table Placeholder 2">
            <a:extLst>
              <a:ext uri="{FF2B5EF4-FFF2-40B4-BE49-F238E27FC236}">
                <a16:creationId xmlns:a16="http://schemas.microsoft.com/office/drawing/2014/main" id="{3D727798-D8EF-4C2D-BF83-E673043D87F9}"/>
              </a:ext>
            </a:extLst>
          </p:cNvPr>
          <p:cNvSpPr>
            <a:spLocks noGrp="1"/>
          </p:cNvSpPr>
          <p:nvPr>
            <p:ph type="tbl" sz="quarter" idx="10" hasCustomPrompt="1"/>
          </p:nvPr>
        </p:nvSpPr>
        <p:spPr>
          <a:xfrm>
            <a:off x="838199" y="2381714"/>
            <a:ext cx="10515599" cy="3480702"/>
          </a:xfrm>
        </p:spPr>
        <p:txBody>
          <a:bodyPr>
            <a:normAutofit/>
          </a:bodyPr>
          <a:lstStyle>
            <a:lvl1pPr>
              <a:defRPr sz="2000">
                <a:solidFill>
                  <a:schemeClr val="bg1"/>
                </a:solidFill>
              </a:defRPr>
            </a:lvl1pPr>
          </a:lstStyle>
          <a:p>
            <a:r>
              <a:rPr lang="en-US" dirty="0"/>
              <a:t>Click to add table here</a:t>
            </a:r>
          </a:p>
        </p:txBody>
      </p:sp>
      <p:sp>
        <p:nvSpPr>
          <p:cNvPr id="8" name="Title 7">
            <a:extLst>
              <a:ext uri="{FF2B5EF4-FFF2-40B4-BE49-F238E27FC236}">
                <a16:creationId xmlns:a16="http://schemas.microsoft.com/office/drawing/2014/main" id="{C6A1EA9E-22D7-443F-8674-E781D5275F6E}"/>
              </a:ext>
            </a:extLst>
          </p:cNvPr>
          <p:cNvSpPr>
            <a:spLocks noGrp="1"/>
          </p:cNvSpPr>
          <p:nvPr>
            <p:ph type="title"/>
          </p:nvPr>
        </p:nvSpPr>
        <p:spPr>
          <a:xfrm>
            <a:off x="1974079" y="491263"/>
            <a:ext cx="9379719" cy="1199426"/>
          </a:xfrm>
        </p:spPr>
        <p:txBody>
          <a:bodyPr/>
          <a:lstStyle>
            <a:lvl1pPr>
              <a:defRPr sz="4000" b="1">
                <a:solidFill>
                  <a:schemeClr val="tx1"/>
                </a:solidFill>
              </a:defRPr>
            </a:lvl1pPr>
          </a:lstStyle>
          <a:p>
            <a:r>
              <a:rPr lang="en-US" dirty="0"/>
              <a:t>Click to edit Master title style</a:t>
            </a:r>
          </a:p>
        </p:txBody>
      </p:sp>
      <p:sp>
        <p:nvSpPr>
          <p:cNvPr id="11" name="Text Placeholder 3">
            <a:extLst>
              <a:ext uri="{FF2B5EF4-FFF2-40B4-BE49-F238E27FC236}">
                <a16:creationId xmlns:a16="http://schemas.microsoft.com/office/drawing/2014/main" id="{9447BF65-91A3-4F03-97CD-E5FD539BF977}"/>
              </a:ext>
            </a:extLst>
          </p:cNvPr>
          <p:cNvSpPr>
            <a:spLocks noGrp="1"/>
          </p:cNvSpPr>
          <p:nvPr>
            <p:ph type="body" sz="half" idx="2"/>
          </p:nvPr>
        </p:nvSpPr>
        <p:spPr>
          <a:xfrm>
            <a:off x="838199" y="5946050"/>
            <a:ext cx="10515598" cy="420688"/>
          </a:xfrm>
        </p:spPr>
        <p:txBody>
          <a:bodyPr/>
          <a:lstStyle>
            <a:lvl1pPr marL="0" indent="0">
              <a:buNone/>
              <a:defRPr sz="1600">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2" name="Google Shape;225;p7">
            <a:extLst>
              <a:ext uri="{FF2B5EF4-FFF2-40B4-BE49-F238E27FC236}">
                <a16:creationId xmlns:a16="http://schemas.microsoft.com/office/drawing/2014/main" id="{81689089-A4A7-4A52-A585-BB391CD2EB34}"/>
              </a:ext>
            </a:extLst>
          </p:cNvPr>
          <p:cNvSpPr txBox="1">
            <a:spLocks noGrp="1"/>
          </p:cNvSpPr>
          <p:nvPr>
            <p:ph type="subTitle" idx="13"/>
          </p:nvPr>
        </p:nvSpPr>
        <p:spPr>
          <a:xfrm>
            <a:off x="838199" y="1780168"/>
            <a:ext cx="10515600" cy="541724"/>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sz="2400" b="1" i="0">
                <a:solidFill>
                  <a:schemeClr val="accent1"/>
                </a:solidFill>
                <a:latin typeface="+mj-lt"/>
                <a:ea typeface="Century Gothic" panose="020B0502020202020204" pitchFamily="34" charset="0"/>
                <a:cs typeface="Century Gothic" panose="020B0502020202020204" pitchFamily="34" charset="0"/>
                <a:sym typeface="Calistoga"/>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dirty="0"/>
          </a:p>
        </p:txBody>
      </p:sp>
      <p:sp>
        <p:nvSpPr>
          <p:cNvPr id="9" name="Date Placeholder 1">
            <a:extLst>
              <a:ext uri="{FF2B5EF4-FFF2-40B4-BE49-F238E27FC236}">
                <a16:creationId xmlns:a16="http://schemas.microsoft.com/office/drawing/2014/main" id="{1A74AA06-82AF-4814-96C9-40E9C7CA72E2}"/>
              </a:ext>
            </a:extLst>
          </p:cNvPr>
          <p:cNvSpPr>
            <a:spLocks noGrp="1"/>
          </p:cNvSpPr>
          <p:nvPr>
            <p:ph type="dt" sz="half" idx="14"/>
          </p:nvPr>
        </p:nvSpPr>
        <p:spPr>
          <a:xfrm>
            <a:off x="838200" y="6356350"/>
            <a:ext cx="2743200" cy="365125"/>
          </a:xfrm>
        </p:spPr>
        <p:txBody>
          <a:bodyPr/>
          <a:lstStyle/>
          <a:p>
            <a:endParaRPr lang="en-US" dirty="0"/>
          </a:p>
        </p:txBody>
      </p:sp>
      <p:sp>
        <p:nvSpPr>
          <p:cNvPr id="13" name="Footer Placeholder 2">
            <a:extLst>
              <a:ext uri="{FF2B5EF4-FFF2-40B4-BE49-F238E27FC236}">
                <a16:creationId xmlns:a16="http://schemas.microsoft.com/office/drawing/2014/main" id="{58F1EC7E-EA07-4DC7-80B1-407A24F6C5F3}"/>
              </a:ext>
            </a:extLst>
          </p:cNvPr>
          <p:cNvSpPr>
            <a:spLocks noGrp="1"/>
          </p:cNvSpPr>
          <p:nvPr>
            <p:ph type="ftr" sz="quarter" idx="11"/>
          </p:nvPr>
        </p:nvSpPr>
        <p:spPr>
          <a:xfrm>
            <a:off x="4038600" y="6356350"/>
            <a:ext cx="4114800" cy="365125"/>
          </a:xfrm>
        </p:spPr>
        <p:txBody>
          <a:bodyPr/>
          <a:lstStyle/>
          <a:p>
            <a:endParaRPr lang="en-US" dirty="0"/>
          </a:p>
        </p:txBody>
      </p:sp>
      <p:sp>
        <p:nvSpPr>
          <p:cNvPr id="15" name="Slide Number Placeholder 5">
            <a:extLst>
              <a:ext uri="{FF2B5EF4-FFF2-40B4-BE49-F238E27FC236}">
                <a16:creationId xmlns:a16="http://schemas.microsoft.com/office/drawing/2014/main" id="{C24F210D-F7FA-4CDD-A564-2CBB4A636066}"/>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tx1"/>
                </a:solidFill>
              </a:defRPr>
            </a:lvl1pPr>
          </a:lstStyle>
          <a:p>
            <a:fld id="{5935DDE6-7AD5-4EBC-B546-5013AE520238}" type="slidenum">
              <a:rPr lang="en-US" smtClean="0"/>
              <a:pPr/>
              <a:t>‹#›</a:t>
            </a:fld>
            <a:endParaRPr lang="en-US" dirty="0"/>
          </a:p>
        </p:txBody>
      </p:sp>
      <p:pic>
        <p:nvPicPr>
          <p:cNvPr id="16" name="Picture 15" descr="Logo&#10;&#10;Description automatically generated">
            <a:extLst>
              <a:ext uri="{FF2B5EF4-FFF2-40B4-BE49-F238E27FC236}">
                <a16:creationId xmlns:a16="http://schemas.microsoft.com/office/drawing/2014/main" id="{07CE9BA5-5880-4B59-8C5E-3A88A29943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2208" y="412862"/>
            <a:ext cx="1058196" cy="1092112"/>
          </a:xfrm>
          <a:prstGeom prst="rect">
            <a:avLst/>
          </a:prstGeom>
        </p:spPr>
      </p:pic>
    </p:spTree>
    <p:extLst>
      <p:ext uri="{BB962C8B-B14F-4D97-AF65-F5344CB8AC3E}">
        <p14:creationId xmlns:p14="http://schemas.microsoft.com/office/powerpoint/2010/main" val="52232753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Quote">
    <p:bg>
      <p:bgRef idx="1001">
        <a:schemeClr val="bg2"/>
      </p:bgRef>
    </p:bg>
    <p:spTree>
      <p:nvGrpSpPr>
        <p:cNvPr id="1" name="Shape 464"/>
        <p:cNvGrpSpPr/>
        <p:nvPr/>
      </p:nvGrpSpPr>
      <p:grpSpPr>
        <a:xfrm>
          <a:off x="0" y="0"/>
          <a:ext cx="0" cy="0"/>
          <a:chOff x="0" y="0"/>
          <a:chExt cx="0" cy="0"/>
        </a:xfrm>
      </p:grpSpPr>
      <p:sp>
        <p:nvSpPr>
          <p:cNvPr id="465" name="Google Shape;465;p14"/>
          <p:cNvSpPr txBox="1">
            <a:spLocks noGrp="1"/>
          </p:cNvSpPr>
          <p:nvPr>
            <p:ph type="title"/>
          </p:nvPr>
        </p:nvSpPr>
        <p:spPr>
          <a:xfrm>
            <a:off x="2581815" y="4639180"/>
            <a:ext cx="4413600" cy="642000"/>
          </a:xfrm>
          <a:prstGeom prst="rect">
            <a:avLst/>
          </a:prstGeom>
        </p:spPr>
        <p:txBody>
          <a:bodyPr spcFirstLastPara="1" wrap="square" lIns="91425" tIns="91425" rIns="91425" bIns="91425" anchor="b" anchorCtr="0">
            <a:noAutofit/>
          </a:bodyPr>
          <a:lstStyle>
            <a:lvl1pPr lvl="0" rtl="0">
              <a:spcBef>
                <a:spcPts val="0"/>
              </a:spcBef>
              <a:spcAft>
                <a:spcPts val="0"/>
              </a:spcAft>
              <a:buSzPts val="1400"/>
              <a:buNone/>
              <a:defRPr sz="3467" b="1" i="0">
                <a:solidFill>
                  <a:schemeClr val="accent6">
                    <a:lumMod val="75000"/>
                  </a:schemeClr>
                </a:solidFill>
                <a:latin typeface="+mj-lt"/>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dirty="0"/>
          </a:p>
        </p:txBody>
      </p:sp>
      <p:sp>
        <p:nvSpPr>
          <p:cNvPr id="466" name="Google Shape;466;p14"/>
          <p:cNvSpPr txBox="1">
            <a:spLocks noGrp="1"/>
          </p:cNvSpPr>
          <p:nvPr>
            <p:ph type="subTitle" idx="1"/>
          </p:nvPr>
        </p:nvSpPr>
        <p:spPr>
          <a:xfrm>
            <a:off x="2581800" y="2127967"/>
            <a:ext cx="7028400" cy="2432057"/>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None/>
              <a:defRPr sz="4000" b="0" i="0">
                <a:solidFill>
                  <a:schemeClr val="accent3"/>
                </a:solidFill>
                <a:latin typeface="+mj-lt"/>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dirty="0"/>
          </a:p>
        </p:txBody>
      </p:sp>
      <p:sp>
        <p:nvSpPr>
          <p:cNvPr id="467" name="Google Shape;467;p14"/>
          <p:cNvSpPr/>
          <p:nvPr/>
        </p:nvSpPr>
        <p:spPr>
          <a:xfrm>
            <a:off x="-98900" y="3603200"/>
            <a:ext cx="2133" cy="2133"/>
          </a:xfrm>
          <a:custGeom>
            <a:avLst/>
            <a:gdLst/>
            <a:ahLst/>
            <a:cxnLst/>
            <a:rect l="l" t="t" r="r" b="b"/>
            <a:pathLst>
              <a:path w="64" h="64" extrusionOk="0">
                <a:moveTo>
                  <a:pt x="63" y="0"/>
                </a:moveTo>
                <a:cubicBezTo>
                  <a:pt x="21" y="21"/>
                  <a:pt x="0" y="21"/>
                  <a:pt x="0" y="63"/>
                </a:cubicBezTo>
                <a:cubicBezTo>
                  <a:pt x="42" y="63"/>
                  <a:pt x="63" y="21"/>
                  <a:pt x="63" y="0"/>
                </a:cubicBezTo>
                <a:close/>
              </a:path>
            </a:pathLst>
          </a:custGeom>
          <a:solidFill>
            <a:srgbClr val="D7EAE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mj-lt"/>
            </a:endParaRPr>
          </a:p>
        </p:txBody>
      </p:sp>
      <p:sp>
        <p:nvSpPr>
          <p:cNvPr id="468" name="Google Shape;468;p14"/>
          <p:cNvSpPr/>
          <p:nvPr/>
        </p:nvSpPr>
        <p:spPr>
          <a:xfrm>
            <a:off x="-96799" y="3603201"/>
            <a:ext cx="33" cy="33"/>
          </a:xfrm>
          <a:custGeom>
            <a:avLst/>
            <a:gdLst/>
            <a:ahLst/>
            <a:cxnLst/>
            <a:rect l="l" t="t" r="r" b="b"/>
            <a:pathLst>
              <a:path w="1" h="1" extrusionOk="0">
                <a:moveTo>
                  <a:pt x="0" y="0"/>
                </a:moveTo>
                <a:lnTo>
                  <a:pt x="0" y="0"/>
                </a:lnTo>
                <a:close/>
              </a:path>
            </a:pathLst>
          </a:custGeom>
          <a:solidFill>
            <a:srgbClr val="D7EAE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mj-lt"/>
            </a:endParaRPr>
          </a:p>
        </p:txBody>
      </p:sp>
      <p:sp>
        <p:nvSpPr>
          <p:cNvPr id="7" name="Google Shape;825;p22">
            <a:extLst>
              <a:ext uri="{FF2B5EF4-FFF2-40B4-BE49-F238E27FC236}">
                <a16:creationId xmlns:a16="http://schemas.microsoft.com/office/drawing/2014/main" id="{009F82B8-4958-BC4E-B142-E4B9A451C995}"/>
              </a:ext>
            </a:extLst>
          </p:cNvPr>
          <p:cNvSpPr/>
          <p:nvPr userDrawn="1"/>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mj-lt"/>
            </a:endParaRPr>
          </a:p>
        </p:txBody>
      </p:sp>
      <p:sp>
        <p:nvSpPr>
          <p:cNvPr id="11" name="Google Shape;1596;p51">
            <a:extLst>
              <a:ext uri="{FF2B5EF4-FFF2-40B4-BE49-F238E27FC236}">
                <a16:creationId xmlns:a16="http://schemas.microsoft.com/office/drawing/2014/main" id="{7B045472-1C55-4983-AC1C-CFB88A0EF94B}"/>
              </a:ext>
            </a:extLst>
          </p:cNvPr>
          <p:cNvSpPr/>
          <p:nvPr userDrawn="1"/>
        </p:nvSpPr>
        <p:spPr>
          <a:xfrm flipH="1">
            <a:off x="1814414" y="1880825"/>
            <a:ext cx="767385" cy="480196"/>
          </a:xfrm>
          <a:prstGeom prst="rect">
            <a:avLst/>
          </a:prstGeom>
          <a:ln>
            <a:noFill/>
          </a:ln>
        </p:spPr>
        <p:txBody>
          <a:bodyPr>
            <a:prstTxWarp prst="textPlain">
              <a:avLst/>
            </a:prstTxWarp>
          </a:bodyPr>
          <a:lstStyle/>
          <a:p>
            <a:pPr lvl="0" algn="ctr"/>
            <a:r>
              <a:rPr sz="2400" b="1" dirty="0">
                <a:ln w="9525" cap="flat" cmpd="sng">
                  <a:solidFill>
                    <a:schemeClr val="bg2">
                      <a:lumMod val="75000"/>
                    </a:schemeClr>
                  </a:solidFill>
                  <a:prstDash val="solid"/>
                  <a:round/>
                  <a:headEnd type="none" w="sm" len="sm"/>
                  <a:tailEnd type="none" w="sm" len="sm"/>
                </a:ln>
                <a:solidFill>
                  <a:schemeClr val="bg2">
                    <a:lumMod val="75000"/>
                  </a:schemeClr>
                </a:solidFill>
                <a:latin typeface="Century Gothic" panose="020B0502020202020204" pitchFamily="34" charset="0"/>
              </a:rPr>
              <a:t>"</a:t>
            </a:r>
          </a:p>
        </p:txBody>
      </p:sp>
      <p:sp>
        <p:nvSpPr>
          <p:cNvPr id="12" name="Slide Number Placeholder 5">
            <a:extLst>
              <a:ext uri="{FF2B5EF4-FFF2-40B4-BE49-F238E27FC236}">
                <a16:creationId xmlns:a16="http://schemas.microsoft.com/office/drawing/2014/main" id="{7CE79C2C-C107-4DBC-93DA-CDE7601ACF01}"/>
              </a:ext>
            </a:extLst>
          </p:cNvPr>
          <p:cNvSpPr txBox="1">
            <a:spLocks/>
          </p:cNvSpPr>
          <p:nvPr userDrawn="1"/>
        </p:nvSpPr>
        <p:spPr>
          <a:xfrm>
            <a:off x="11641146" y="5623797"/>
            <a:ext cx="550853" cy="365125"/>
          </a:xfrm>
          <a:prstGeom prst="rect">
            <a:avLst/>
          </a:prstGeom>
        </p:spPr>
        <p:txBody>
          <a:bodyPr vert="horz" lIns="91440" tIns="45720" rIns="91440" bIns="45720" rtlCol="0" anchor="ctr"/>
          <a:lstStyle>
            <a:defPPr>
              <a:defRPr lang="en-US"/>
            </a:defPPr>
            <a:lvl1pPr marL="0" algn="r" defTabSz="914400" rtl="0" eaLnBrk="1" latinLnBrk="0" hangingPunct="1">
              <a:defRPr sz="2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935DDE6-7AD5-4EBC-B546-5013AE520238}" type="slidenum">
              <a:rPr lang="en-US" smtClean="0">
                <a:solidFill>
                  <a:schemeClr val="accent2"/>
                </a:solidFill>
              </a:rPr>
              <a:pPr/>
              <a:t>‹#›</a:t>
            </a:fld>
            <a:endParaRPr lang="en-US" dirty="0">
              <a:solidFill>
                <a:schemeClr val="accent2"/>
              </a:solidFill>
            </a:endParaRPr>
          </a:p>
        </p:txBody>
      </p:sp>
      <p:sp>
        <p:nvSpPr>
          <p:cNvPr id="13" name="Date Placeholder 1">
            <a:extLst>
              <a:ext uri="{FF2B5EF4-FFF2-40B4-BE49-F238E27FC236}">
                <a16:creationId xmlns:a16="http://schemas.microsoft.com/office/drawing/2014/main" id="{107065EF-DB4D-4F6E-A758-E0DFDDF66507}"/>
              </a:ext>
            </a:extLst>
          </p:cNvPr>
          <p:cNvSpPr>
            <a:spLocks noGrp="1"/>
          </p:cNvSpPr>
          <p:nvPr>
            <p:ph type="dt" sz="half" idx="10"/>
          </p:nvPr>
        </p:nvSpPr>
        <p:spPr>
          <a:xfrm>
            <a:off x="838200" y="6356350"/>
            <a:ext cx="2743200" cy="365125"/>
          </a:xfrm>
        </p:spPr>
        <p:txBody>
          <a:bodyPr/>
          <a:lstStyle/>
          <a:p>
            <a:endParaRPr lang="en-US" dirty="0"/>
          </a:p>
        </p:txBody>
      </p:sp>
      <p:sp>
        <p:nvSpPr>
          <p:cNvPr id="14" name="Footer Placeholder 2">
            <a:extLst>
              <a:ext uri="{FF2B5EF4-FFF2-40B4-BE49-F238E27FC236}">
                <a16:creationId xmlns:a16="http://schemas.microsoft.com/office/drawing/2014/main" id="{4EDCF9D3-749F-45C4-8125-6BC841996D85}"/>
              </a:ext>
            </a:extLst>
          </p:cNvPr>
          <p:cNvSpPr>
            <a:spLocks noGrp="1"/>
          </p:cNvSpPr>
          <p:nvPr>
            <p:ph type="ftr" sz="quarter" idx="11"/>
          </p:nvPr>
        </p:nvSpPr>
        <p:spPr>
          <a:xfrm>
            <a:off x="4038600" y="6356350"/>
            <a:ext cx="4114800" cy="365125"/>
          </a:xfrm>
        </p:spPr>
        <p:txBody>
          <a:bodyPr/>
          <a:lstStyle/>
          <a:p>
            <a:endParaRPr lang="en-US" dirty="0"/>
          </a:p>
        </p:txBody>
      </p:sp>
      <p:pic>
        <p:nvPicPr>
          <p:cNvPr id="15" name="Picture 14" descr="Icon&#10;&#10;Description automatically generated with medium confidence">
            <a:extLst>
              <a:ext uri="{FF2B5EF4-FFF2-40B4-BE49-F238E27FC236}">
                <a16:creationId xmlns:a16="http://schemas.microsoft.com/office/drawing/2014/main" id="{7896E8C6-C197-41A8-B28C-8247607108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0381" y="279853"/>
            <a:ext cx="1335220" cy="1405618"/>
          </a:xfrm>
          <a:prstGeom prst="rect">
            <a:avLst/>
          </a:prstGeom>
        </p:spPr>
      </p:pic>
    </p:spTree>
    <p:extLst>
      <p:ext uri="{BB962C8B-B14F-4D97-AF65-F5344CB8AC3E}">
        <p14:creationId xmlns:p14="http://schemas.microsoft.com/office/powerpoint/2010/main" val="376704974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73"/>
        <p:cNvGrpSpPr/>
        <p:nvPr/>
      </p:nvGrpSpPr>
      <p:grpSpPr>
        <a:xfrm>
          <a:off x="0" y="0"/>
          <a:ext cx="0" cy="0"/>
          <a:chOff x="0" y="0"/>
          <a:chExt cx="0" cy="0"/>
        </a:xfrm>
      </p:grpSpPr>
      <p:pic>
        <p:nvPicPr>
          <p:cNvPr id="7" name="Εικόνα 2"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2BB16BBC-96FC-4804-A8FD-2672E2D78FA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3760" y="0"/>
            <a:ext cx="12192000" cy="6858000"/>
          </a:xfrm>
          <a:prstGeom prst="rect">
            <a:avLst/>
          </a:prstGeom>
        </p:spPr>
      </p:pic>
      <p:sp>
        <p:nvSpPr>
          <p:cNvPr id="11" name="Ορθογώνιο 15">
            <a:extLst>
              <a:ext uri="{FF2B5EF4-FFF2-40B4-BE49-F238E27FC236}">
                <a16:creationId xmlns:a16="http://schemas.microsoft.com/office/drawing/2014/main" id="{0ED93169-FC97-4609-8C05-E1162BFCC8AB}"/>
              </a:ext>
            </a:extLst>
          </p:cNvPr>
          <p:cNvSpPr/>
          <p:nvPr userDrawn="1"/>
        </p:nvSpPr>
        <p:spPr>
          <a:xfrm>
            <a:off x="1028829" y="0"/>
            <a:ext cx="2543314" cy="7400658"/>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2400"/>
          </a:p>
        </p:txBody>
      </p:sp>
      <p:sp>
        <p:nvSpPr>
          <p:cNvPr id="8" name="Google Shape;825;p22">
            <a:extLst>
              <a:ext uri="{FF2B5EF4-FFF2-40B4-BE49-F238E27FC236}">
                <a16:creationId xmlns:a16="http://schemas.microsoft.com/office/drawing/2014/main" id="{71C98C5E-50B5-414A-BF60-90960FA60971}"/>
              </a:ext>
            </a:extLst>
          </p:cNvPr>
          <p:cNvSpPr/>
          <p:nvPr userDrawn="1"/>
        </p:nvSpPr>
        <p:spPr>
          <a:xfrm rot="5400000">
            <a:off x="828480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endParaRPr sz="2400" dirty="0"/>
          </a:p>
        </p:txBody>
      </p:sp>
      <p:sp>
        <p:nvSpPr>
          <p:cNvPr id="374" name="Google Shape;374;p11"/>
          <p:cNvSpPr txBox="1">
            <a:spLocks noGrp="1"/>
          </p:cNvSpPr>
          <p:nvPr>
            <p:ph type="title"/>
          </p:nvPr>
        </p:nvSpPr>
        <p:spPr>
          <a:xfrm>
            <a:off x="3785787" y="2358526"/>
            <a:ext cx="7747594" cy="1600410"/>
          </a:xfrm>
          <a:prstGeom prst="rect">
            <a:avLst/>
          </a:prstGeom>
        </p:spPr>
        <p:txBody>
          <a:bodyPr spcFirstLastPara="1" wrap="square" lIns="91425" tIns="91425" rIns="91425" bIns="91425" anchor="t" anchorCtr="0">
            <a:noAutofit/>
          </a:bodyPr>
          <a:lstStyle>
            <a:lvl1pPr lvl="0" algn="ctr">
              <a:spcBef>
                <a:spcPts val="0"/>
              </a:spcBef>
              <a:spcAft>
                <a:spcPts val="0"/>
              </a:spcAft>
              <a:buSzPts val="12000"/>
              <a:buNone/>
              <a:defRPr sz="6000" b="1" i="0">
                <a:solidFill>
                  <a:schemeClr val="bg1"/>
                </a:solidFill>
                <a:latin typeface="+mj-lt"/>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endParaRPr dirty="0"/>
          </a:p>
        </p:txBody>
      </p:sp>
      <p:sp>
        <p:nvSpPr>
          <p:cNvPr id="375" name="Google Shape;375;p11"/>
          <p:cNvSpPr txBox="1">
            <a:spLocks noGrp="1"/>
          </p:cNvSpPr>
          <p:nvPr>
            <p:ph type="subTitle" idx="1"/>
          </p:nvPr>
        </p:nvSpPr>
        <p:spPr>
          <a:xfrm>
            <a:off x="4468428" y="4262713"/>
            <a:ext cx="6621200" cy="10192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b="0" i="0">
                <a:solidFill>
                  <a:schemeClr val="accent4"/>
                </a:solidFill>
                <a:latin typeface="+mj-lt"/>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dirty="0"/>
          </a:p>
        </p:txBody>
      </p:sp>
      <p:sp>
        <p:nvSpPr>
          <p:cNvPr id="10" name="Slide Number Placeholder 5">
            <a:extLst>
              <a:ext uri="{FF2B5EF4-FFF2-40B4-BE49-F238E27FC236}">
                <a16:creationId xmlns:a16="http://schemas.microsoft.com/office/drawing/2014/main" id="{C24EF4E1-EB46-4783-A9ED-B7D33D34415F}"/>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pic>
        <p:nvPicPr>
          <p:cNvPr id="12" name="Picture 11" descr="Logo&#10;&#10;Description automatically generated">
            <a:extLst>
              <a:ext uri="{FF2B5EF4-FFF2-40B4-BE49-F238E27FC236}">
                <a16:creationId xmlns:a16="http://schemas.microsoft.com/office/drawing/2014/main" id="{D5512EBE-3BA0-4A2A-8ECF-76E5ACCFF4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6868" y="2259061"/>
            <a:ext cx="1867235" cy="1927082"/>
          </a:xfrm>
          <a:prstGeom prst="rect">
            <a:avLst/>
          </a:prstGeom>
        </p:spPr>
      </p:pic>
    </p:spTree>
    <p:extLst>
      <p:ext uri="{BB962C8B-B14F-4D97-AF65-F5344CB8AC3E}">
        <p14:creationId xmlns:p14="http://schemas.microsoft.com/office/powerpoint/2010/main" val="2293663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reserve="1" userDrawn="1">
  <p:cSld name="1_Big number">
    <p:spTree>
      <p:nvGrpSpPr>
        <p:cNvPr id="1" name="Shape 373"/>
        <p:cNvGrpSpPr/>
        <p:nvPr/>
      </p:nvGrpSpPr>
      <p:grpSpPr>
        <a:xfrm>
          <a:off x="0" y="0"/>
          <a:ext cx="0" cy="0"/>
          <a:chOff x="0" y="0"/>
          <a:chExt cx="0" cy="0"/>
        </a:xfrm>
      </p:grpSpPr>
      <p:pic>
        <p:nvPicPr>
          <p:cNvPr id="7" name="Εικόνα 2"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2BB16BBC-96FC-4804-A8FD-2672E2D78FA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3760" y="0"/>
            <a:ext cx="12192000" cy="6858000"/>
          </a:xfrm>
          <a:prstGeom prst="rect">
            <a:avLst/>
          </a:prstGeom>
        </p:spPr>
      </p:pic>
      <p:sp>
        <p:nvSpPr>
          <p:cNvPr id="11" name="Ορθογώνιο 15">
            <a:extLst>
              <a:ext uri="{FF2B5EF4-FFF2-40B4-BE49-F238E27FC236}">
                <a16:creationId xmlns:a16="http://schemas.microsoft.com/office/drawing/2014/main" id="{0ED93169-FC97-4609-8C05-E1162BFCC8AB}"/>
              </a:ext>
            </a:extLst>
          </p:cNvPr>
          <p:cNvSpPr/>
          <p:nvPr userDrawn="1"/>
        </p:nvSpPr>
        <p:spPr>
          <a:xfrm>
            <a:off x="390790" y="0"/>
            <a:ext cx="3181353" cy="7400658"/>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2400"/>
          </a:p>
        </p:txBody>
      </p:sp>
      <p:sp>
        <p:nvSpPr>
          <p:cNvPr id="8" name="Google Shape;825;p22">
            <a:extLst>
              <a:ext uri="{FF2B5EF4-FFF2-40B4-BE49-F238E27FC236}">
                <a16:creationId xmlns:a16="http://schemas.microsoft.com/office/drawing/2014/main" id="{71C98C5E-50B5-414A-BF60-90960FA60971}"/>
              </a:ext>
            </a:extLst>
          </p:cNvPr>
          <p:cNvSpPr/>
          <p:nvPr userDrawn="1"/>
        </p:nvSpPr>
        <p:spPr>
          <a:xfrm rot="5400000">
            <a:off x="-225516" y="3324791"/>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endParaRPr sz="2400" dirty="0"/>
          </a:p>
        </p:txBody>
      </p:sp>
      <p:sp>
        <p:nvSpPr>
          <p:cNvPr id="10" name="Slide Number Placeholder 5">
            <a:extLst>
              <a:ext uri="{FF2B5EF4-FFF2-40B4-BE49-F238E27FC236}">
                <a16:creationId xmlns:a16="http://schemas.microsoft.com/office/drawing/2014/main" id="{C24EF4E1-EB46-4783-A9ED-B7D33D34415F}"/>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pic>
        <p:nvPicPr>
          <p:cNvPr id="62" name="Εικόνα 4">
            <a:extLst>
              <a:ext uri="{FF2B5EF4-FFF2-40B4-BE49-F238E27FC236}">
                <a16:creationId xmlns:a16="http://schemas.microsoft.com/office/drawing/2014/main" id="{A4263A42-B2E7-433F-8AEA-BD4A528D78DA}"/>
              </a:ext>
            </a:extLst>
          </p:cNvPr>
          <p:cNvPicPr>
            <a:picLocks noChangeAspect="1"/>
          </p:cNvPicPr>
          <p:nvPr userDrawn="1"/>
        </p:nvPicPr>
        <p:blipFill>
          <a:blip r:embed="rId3"/>
          <a:stretch>
            <a:fillRect/>
          </a:stretch>
        </p:blipFill>
        <p:spPr>
          <a:xfrm>
            <a:off x="3880867" y="6137611"/>
            <a:ext cx="732216" cy="488144"/>
          </a:xfrm>
          <a:prstGeom prst="rect">
            <a:avLst/>
          </a:prstGeom>
        </p:spPr>
      </p:pic>
      <p:sp>
        <p:nvSpPr>
          <p:cNvPr id="63" name="TextBox 62">
            <a:extLst>
              <a:ext uri="{FF2B5EF4-FFF2-40B4-BE49-F238E27FC236}">
                <a16:creationId xmlns:a16="http://schemas.microsoft.com/office/drawing/2014/main" id="{9AA2604D-FB9E-494C-B6DE-0A2E5D002451}"/>
              </a:ext>
            </a:extLst>
          </p:cNvPr>
          <p:cNvSpPr txBox="1"/>
          <p:nvPr userDrawn="1"/>
        </p:nvSpPr>
        <p:spPr>
          <a:xfrm>
            <a:off x="4596613" y="6147052"/>
            <a:ext cx="6961403" cy="461665"/>
          </a:xfrm>
          <a:prstGeom prst="rect">
            <a:avLst/>
          </a:prstGeom>
          <a:noFill/>
        </p:spPr>
        <p:txBody>
          <a:bodyPr wrap="square" rtlCol="0">
            <a:spAutoFit/>
          </a:bodyPr>
          <a:lstStyle/>
          <a:p>
            <a:r>
              <a:rPr lang="en-US" sz="1200" b="0" i="0" spc="-60" dirty="0">
                <a:solidFill>
                  <a:schemeClr val="bg1"/>
                </a:solidFill>
                <a:effectLst/>
                <a:latin typeface="+mn-lt"/>
              </a:rPr>
              <a:t>TREEADS has received funding from the European Union's Horizon 2020 research and innovation programme under grant agreement No </a:t>
            </a:r>
            <a:r>
              <a:rPr lang="en-US" sz="1200" b="0" i="0" kern="1200" spc="-60" dirty="0">
                <a:solidFill>
                  <a:schemeClr val="bg1"/>
                </a:solidFill>
                <a:effectLst/>
                <a:latin typeface="+mn-lt"/>
                <a:ea typeface="+mn-ea"/>
                <a:cs typeface="+mn-cs"/>
              </a:rPr>
              <a:t>101036926.</a:t>
            </a:r>
          </a:p>
        </p:txBody>
      </p:sp>
      <p:sp>
        <p:nvSpPr>
          <p:cNvPr id="5" name="Text Placeholder 4">
            <a:extLst>
              <a:ext uri="{FF2B5EF4-FFF2-40B4-BE49-F238E27FC236}">
                <a16:creationId xmlns:a16="http://schemas.microsoft.com/office/drawing/2014/main" id="{947BA984-0396-40D6-A66E-706D85DBEE0F}"/>
              </a:ext>
            </a:extLst>
          </p:cNvPr>
          <p:cNvSpPr>
            <a:spLocks noGrp="1"/>
          </p:cNvSpPr>
          <p:nvPr>
            <p:ph type="body" sz="quarter" idx="10"/>
          </p:nvPr>
        </p:nvSpPr>
        <p:spPr>
          <a:xfrm>
            <a:off x="1253666" y="1365301"/>
            <a:ext cx="1741458" cy="571500"/>
          </a:xfrm>
        </p:spPr>
        <p:txBody>
          <a:bodyPr>
            <a:noAutofit/>
          </a:bodyPr>
          <a:lstStyle>
            <a:lvl1pPr marL="0" indent="0">
              <a:buNone/>
              <a:defRPr sz="1600">
                <a:solidFill>
                  <a:schemeClr val="accent1"/>
                </a:solidFill>
              </a:defRPr>
            </a:lvl1pPr>
            <a:lvl2pPr>
              <a:defRPr sz="2000"/>
            </a:lvl2pPr>
            <a:lvl3pPr>
              <a:defRPr sz="1800"/>
            </a:lvl3pPr>
            <a:lvl4pPr>
              <a:defRPr sz="1600"/>
            </a:lvl4pPr>
            <a:lvl5pPr>
              <a:defRPr sz="1600"/>
            </a:lvl5pPr>
          </a:lstStyle>
          <a:p>
            <a:pPr lvl="0"/>
            <a:endParaRPr lang="en-US" dirty="0"/>
          </a:p>
        </p:txBody>
      </p:sp>
      <p:sp>
        <p:nvSpPr>
          <p:cNvPr id="65" name="Text Placeholder 64">
            <a:extLst>
              <a:ext uri="{FF2B5EF4-FFF2-40B4-BE49-F238E27FC236}">
                <a16:creationId xmlns:a16="http://schemas.microsoft.com/office/drawing/2014/main" id="{0B14D03D-FD5D-4583-BB69-859B3BDAEC6D}"/>
              </a:ext>
            </a:extLst>
          </p:cNvPr>
          <p:cNvSpPr>
            <a:spLocks noGrp="1"/>
          </p:cNvSpPr>
          <p:nvPr>
            <p:ph type="body" sz="quarter" idx="11" hasCustomPrompt="1"/>
          </p:nvPr>
        </p:nvSpPr>
        <p:spPr>
          <a:xfrm>
            <a:off x="538162" y="1365301"/>
            <a:ext cx="641157" cy="589348"/>
          </a:xfrm>
        </p:spPr>
        <p:txBody>
          <a:bodyPr>
            <a:normAutofit/>
          </a:bodyPr>
          <a:lstStyle>
            <a:lvl1pPr marL="0" indent="0">
              <a:buNone/>
              <a:defRPr sz="3200">
                <a:solidFill>
                  <a:schemeClr val="bg1"/>
                </a:solidFill>
              </a:defRPr>
            </a:lvl1pPr>
          </a:lstStyle>
          <a:p>
            <a:pPr lvl="0"/>
            <a:r>
              <a:rPr lang="en-US" dirty="0"/>
              <a:t>XX</a:t>
            </a:r>
          </a:p>
        </p:txBody>
      </p:sp>
      <p:sp>
        <p:nvSpPr>
          <p:cNvPr id="68" name="Text Placeholder 4">
            <a:extLst>
              <a:ext uri="{FF2B5EF4-FFF2-40B4-BE49-F238E27FC236}">
                <a16:creationId xmlns:a16="http://schemas.microsoft.com/office/drawing/2014/main" id="{946B6B3B-9EAE-480E-99AC-38137932CE85}"/>
              </a:ext>
            </a:extLst>
          </p:cNvPr>
          <p:cNvSpPr>
            <a:spLocks noGrp="1"/>
          </p:cNvSpPr>
          <p:nvPr>
            <p:ph type="body" sz="quarter" idx="12"/>
          </p:nvPr>
        </p:nvSpPr>
        <p:spPr>
          <a:xfrm>
            <a:off x="1252758" y="2122114"/>
            <a:ext cx="1741458" cy="571500"/>
          </a:xfrm>
        </p:spPr>
        <p:txBody>
          <a:bodyPr>
            <a:noAutofit/>
          </a:bodyPr>
          <a:lstStyle>
            <a:lvl1pPr marL="0" indent="0">
              <a:buNone/>
              <a:defRPr sz="1600">
                <a:solidFill>
                  <a:schemeClr val="accent1"/>
                </a:solidFill>
              </a:defRPr>
            </a:lvl1pPr>
            <a:lvl2pPr>
              <a:defRPr sz="2000"/>
            </a:lvl2pPr>
            <a:lvl3pPr>
              <a:defRPr sz="1800"/>
            </a:lvl3pPr>
            <a:lvl4pPr>
              <a:defRPr sz="1600"/>
            </a:lvl4pPr>
            <a:lvl5pPr>
              <a:defRPr sz="1600"/>
            </a:lvl5pPr>
          </a:lstStyle>
          <a:p>
            <a:pPr lvl="0"/>
            <a:endParaRPr lang="en-US" dirty="0"/>
          </a:p>
        </p:txBody>
      </p:sp>
      <p:sp>
        <p:nvSpPr>
          <p:cNvPr id="69" name="Text Placeholder 64">
            <a:extLst>
              <a:ext uri="{FF2B5EF4-FFF2-40B4-BE49-F238E27FC236}">
                <a16:creationId xmlns:a16="http://schemas.microsoft.com/office/drawing/2014/main" id="{3F2493CC-2C1F-4891-81E9-7FCAB8C3C199}"/>
              </a:ext>
            </a:extLst>
          </p:cNvPr>
          <p:cNvSpPr>
            <a:spLocks noGrp="1"/>
          </p:cNvSpPr>
          <p:nvPr>
            <p:ph type="body" sz="quarter" idx="13" hasCustomPrompt="1"/>
          </p:nvPr>
        </p:nvSpPr>
        <p:spPr>
          <a:xfrm>
            <a:off x="537254" y="2122114"/>
            <a:ext cx="641157" cy="589348"/>
          </a:xfrm>
        </p:spPr>
        <p:txBody>
          <a:bodyPr>
            <a:normAutofit/>
          </a:bodyPr>
          <a:lstStyle>
            <a:lvl1pPr marL="0" indent="0">
              <a:buNone/>
              <a:defRPr sz="3200">
                <a:solidFill>
                  <a:schemeClr val="bg1"/>
                </a:solidFill>
              </a:defRPr>
            </a:lvl1pPr>
          </a:lstStyle>
          <a:p>
            <a:pPr lvl="0"/>
            <a:r>
              <a:rPr lang="en-US" dirty="0"/>
              <a:t>XX</a:t>
            </a:r>
          </a:p>
        </p:txBody>
      </p:sp>
      <p:sp>
        <p:nvSpPr>
          <p:cNvPr id="67" name="Content Placeholder 66">
            <a:extLst>
              <a:ext uri="{FF2B5EF4-FFF2-40B4-BE49-F238E27FC236}">
                <a16:creationId xmlns:a16="http://schemas.microsoft.com/office/drawing/2014/main" id="{A9E072F5-4CE6-439D-AE80-8172DA516301}"/>
              </a:ext>
            </a:extLst>
          </p:cNvPr>
          <p:cNvSpPr>
            <a:spLocks noGrp="1"/>
          </p:cNvSpPr>
          <p:nvPr>
            <p:ph sz="quarter" idx="18"/>
          </p:nvPr>
        </p:nvSpPr>
        <p:spPr>
          <a:xfrm>
            <a:off x="4418013" y="1119498"/>
            <a:ext cx="7097712" cy="4869424"/>
          </a:xfrm>
        </p:spPr>
        <p:txBody>
          <a:bodyPr>
            <a:normAutofit/>
          </a:bodyPr>
          <a:lstStyle>
            <a:lvl1pPr marL="0" indent="0">
              <a:buNone/>
              <a:defRPr sz="2400">
                <a:solidFill>
                  <a:schemeClr val="bg1"/>
                </a:solidFill>
              </a:defRPr>
            </a:lvl1pPr>
          </a:lstStyle>
          <a:p>
            <a:pPr lvl="0"/>
            <a:r>
              <a:rPr lang="en-US" dirty="0"/>
              <a:t>Click to edit Master text styles</a:t>
            </a:r>
          </a:p>
        </p:txBody>
      </p:sp>
      <p:sp>
        <p:nvSpPr>
          <p:cNvPr id="74" name="Title 73">
            <a:extLst>
              <a:ext uri="{FF2B5EF4-FFF2-40B4-BE49-F238E27FC236}">
                <a16:creationId xmlns:a16="http://schemas.microsoft.com/office/drawing/2014/main" id="{2EDDEA33-57A5-46F9-982D-92AEF5E9DDF6}"/>
              </a:ext>
            </a:extLst>
          </p:cNvPr>
          <p:cNvSpPr>
            <a:spLocks noGrp="1"/>
          </p:cNvSpPr>
          <p:nvPr>
            <p:ph type="title"/>
          </p:nvPr>
        </p:nvSpPr>
        <p:spPr>
          <a:xfrm>
            <a:off x="4404254" y="365125"/>
            <a:ext cx="7153762" cy="737335"/>
          </a:xfrm>
        </p:spPr>
        <p:txBody>
          <a:bodyPr>
            <a:normAutofit/>
          </a:bodyPr>
          <a:lstStyle>
            <a:lvl1pPr>
              <a:defRPr sz="4000">
                <a:solidFill>
                  <a:schemeClr val="bg1"/>
                </a:solidFill>
              </a:defRPr>
            </a:lvl1pPr>
          </a:lstStyle>
          <a:p>
            <a:r>
              <a:rPr lang="en-US" dirty="0"/>
              <a:t>Click to edit Master title style</a:t>
            </a:r>
          </a:p>
        </p:txBody>
      </p:sp>
      <p:sp>
        <p:nvSpPr>
          <p:cNvPr id="77" name="Text Placeholder 4">
            <a:extLst>
              <a:ext uri="{FF2B5EF4-FFF2-40B4-BE49-F238E27FC236}">
                <a16:creationId xmlns:a16="http://schemas.microsoft.com/office/drawing/2014/main" id="{C63DD15C-DCDE-4811-85FC-E3EB56FA895E}"/>
              </a:ext>
            </a:extLst>
          </p:cNvPr>
          <p:cNvSpPr>
            <a:spLocks noGrp="1"/>
          </p:cNvSpPr>
          <p:nvPr>
            <p:ph type="body" sz="quarter" idx="19"/>
          </p:nvPr>
        </p:nvSpPr>
        <p:spPr>
          <a:xfrm>
            <a:off x="1240953" y="647380"/>
            <a:ext cx="1741458" cy="571500"/>
          </a:xfrm>
        </p:spPr>
        <p:txBody>
          <a:bodyPr>
            <a:noAutofit/>
          </a:bodyPr>
          <a:lstStyle>
            <a:lvl1pPr marL="0" indent="0">
              <a:buNone/>
              <a:defRPr sz="1600">
                <a:solidFill>
                  <a:schemeClr val="accent1"/>
                </a:solidFill>
              </a:defRPr>
            </a:lvl1pPr>
            <a:lvl2pPr>
              <a:defRPr sz="2000"/>
            </a:lvl2pPr>
            <a:lvl3pPr>
              <a:defRPr sz="1800"/>
            </a:lvl3pPr>
            <a:lvl4pPr>
              <a:defRPr sz="1600"/>
            </a:lvl4pPr>
            <a:lvl5pPr>
              <a:defRPr sz="1600"/>
            </a:lvl5pPr>
          </a:lstStyle>
          <a:p>
            <a:pPr lvl="0"/>
            <a:endParaRPr lang="en-US" dirty="0"/>
          </a:p>
        </p:txBody>
      </p:sp>
      <p:sp>
        <p:nvSpPr>
          <p:cNvPr id="78" name="Text Placeholder 64">
            <a:extLst>
              <a:ext uri="{FF2B5EF4-FFF2-40B4-BE49-F238E27FC236}">
                <a16:creationId xmlns:a16="http://schemas.microsoft.com/office/drawing/2014/main" id="{DAF0C950-885A-4ED8-811C-DF30C584AD1B}"/>
              </a:ext>
            </a:extLst>
          </p:cNvPr>
          <p:cNvSpPr>
            <a:spLocks noGrp="1"/>
          </p:cNvSpPr>
          <p:nvPr>
            <p:ph type="body" sz="quarter" idx="20" hasCustomPrompt="1"/>
          </p:nvPr>
        </p:nvSpPr>
        <p:spPr>
          <a:xfrm>
            <a:off x="525449" y="647380"/>
            <a:ext cx="641157" cy="589348"/>
          </a:xfrm>
        </p:spPr>
        <p:txBody>
          <a:bodyPr>
            <a:normAutofit/>
          </a:bodyPr>
          <a:lstStyle>
            <a:lvl1pPr marL="0" indent="0">
              <a:buNone/>
              <a:defRPr sz="3200">
                <a:solidFill>
                  <a:schemeClr val="bg1"/>
                </a:solidFill>
              </a:defRPr>
            </a:lvl1pPr>
          </a:lstStyle>
          <a:p>
            <a:pPr lvl="0"/>
            <a:r>
              <a:rPr lang="en-US" dirty="0"/>
              <a:t>XX</a:t>
            </a:r>
          </a:p>
        </p:txBody>
      </p:sp>
      <p:sp>
        <p:nvSpPr>
          <p:cNvPr id="79" name="Text Placeholder 4">
            <a:extLst>
              <a:ext uri="{FF2B5EF4-FFF2-40B4-BE49-F238E27FC236}">
                <a16:creationId xmlns:a16="http://schemas.microsoft.com/office/drawing/2014/main" id="{3289CBF1-F331-4ECD-B4F4-4C6BF5765973}"/>
              </a:ext>
            </a:extLst>
          </p:cNvPr>
          <p:cNvSpPr>
            <a:spLocks noGrp="1"/>
          </p:cNvSpPr>
          <p:nvPr>
            <p:ph type="body" sz="quarter" idx="21"/>
          </p:nvPr>
        </p:nvSpPr>
        <p:spPr>
          <a:xfrm>
            <a:off x="1263353" y="5152879"/>
            <a:ext cx="1741458" cy="571500"/>
          </a:xfrm>
        </p:spPr>
        <p:txBody>
          <a:bodyPr>
            <a:noAutofit/>
          </a:bodyPr>
          <a:lstStyle>
            <a:lvl1pPr marL="0" indent="0">
              <a:buNone/>
              <a:defRPr sz="1600">
                <a:solidFill>
                  <a:schemeClr val="accent1"/>
                </a:solidFill>
              </a:defRPr>
            </a:lvl1pPr>
            <a:lvl2pPr>
              <a:defRPr sz="2000"/>
            </a:lvl2pPr>
            <a:lvl3pPr>
              <a:defRPr sz="1800"/>
            </a:lvl3pPr>
            <a:lvl4pPr>
              <a:defRPr sz="1600"/>
            </a:lvl4pPr>
            <a:lvl5pPr>
              <a:defRPr sz="1600"/>
            </a:lvl5pPr>
          </a:lstStyle>
          <a:p>
            <a:pPr lvl="0"/>
            <a:endParaRPr lang="en-US" dirty="0"/>
          </a:p>
        </p:txBody>
      </p:sp>
      <p:sp>
        <p:nvSpPr>
          <p:cNvPr id="80" name="Text Placeholder 64">
            <a:extLst>
              <a:ext uri="{FF2B5EF4-FFF2-40B4-BE49-F238E27FC236}">
                <a16:creationId xmlns:a16="http://schemas.microsoft.com/office/drawing/2014/main" id="{576D8C53-52E5-425A-BAE1-096DE8F1DC09}"/>
              </a:ext>
            </a:extLst>
          </p:cNvPr>
          <p:cNvSpPr>
            <a:spLocks noGrp="1"/>
          </p:cNvSpPr>
          <p:nvPr>
            <p:ph type="body" sz="quarter" idx="22" hasCustomPrompt="1"/>
          </p:nvPr>
        </p:nvSpPr>
        <p:spPr>
          <a:xfrm>
            <a:off x="547849" y="5152879"/>
            <a:ext cx="641157" cy="589348"/>
          </a:xfrm>
        </p:spPr>
        <p:txBody>
          <a:bodyPr>
            <a:normAutofit/>
          </a:bodyPr>
          <a:lstStyle>
            <a:lvl1pPr marL="0" indent="0">
              <a:buNone/>
              <a:defRPr sz="3200">
                <a:solidFill>
                  <a:schemeClr val="bg1"/>
                </a:solidFill>
              </a:defRPr>
            </a:lvl1pPr>
          </a:lstStyle>
          <a:p>
            <a:pPr lvl="0"/>
            <a:r>
              <a:rPr lang="en-US" dirty="0"/>
              <a:t>XX</a:t>
            </a:r>
          </a:p>
        </p:txBody>
      </p:sp>
      <p:sp>
        <p:nvSpPr>
          <p:cNvPr id="81" name="Text Placeholder 4">
            <a:extLst>
              <a:ext uri="{FF2B5EF4-FFF2-40B4-BE49-F238E27FC236}">
                <a16:creationId xmlns:a16="http://schemas.microsoft.com/office/drawing/2014/main" id="{8C01ED5F-9921-430E-B3B8-6B6FD6B37C0F}"/>
              </a:ext>
            </a:extLst>
          </p:cNvPr>
          <p:cNvSpPr>
            <a:spLocks noGrp="1"/>
          </p:cNvSpPr>
          <p:nvPr>
            <p:ph type="body" sz="quarter" idx="23"/>
          </p:nvPr>
        </p:nvSpPr>
        <p:spPr>
          <a:xfrm>
            <a:off x="1262445" y="5909692"/>
            <a:ext cx="1741458" cy="571500"/>
          </a:xfrm>
        </p:spPr>
        <p:txBody>
          <a:bodyPr>
            <a:noAutofit/>
          </a:bodyPr>
          <a:lstStyle>
            <a:lvl1pPr marL="0" indent="0">
              <a:buNone/>
              <a:defRPr sz="1600">
                <a:solidFill>
                  <a:schemeClr val="accent1"/>
                </a:solidFill>
              </a:defRPr>
            </a:lvl1pPr>
            <a:lvl2pPr>
              <a:defRPr sz="2000"/>
            </a:lvl2pPr>
            <a:lvl3pPr>
              <a:defRPr sz="1800"/>
            </a:lvl3pPr>
            <a:lvl4pPr>
              <a:defRPr sz="1600"/>
            </a:lvl4pPr>
            <a:lvl5pPr>
              <a:defRPr sz="1600"/>
            </a:lvl5pPr>
          </a:lstStyle>
          <a:p>
            <a:pPr lvl="0"/>
            <a:endParaRPr lang="en-US" dirty="0"/>
          </a:p>
        </p:txBody>
      </p:sp>
      <p:sp>
        <p:nvSpPr>
          <p:cNvPr id="82" name="Text Placeholder 64">
            <a:extLst>
              <a:ext uri="{FF2B5EF4-FFF2-40B4-BE49-F238E27FC236}">
                <a16:creationId xmlns:a16="http://schemas.microsoft.com/office/drawing/2014/main" id="{06516BB4-12C2-45A6-994E-E1009956EB76}"/>
              </a:ext>
            </a:extLst>
          </p:cNvPr>
          <p:cNvSpPr>
            <a:spLocks noGrp="1"/>
          </p:cNvSpPr>
          <p:nvPr>
            <p:ph type="body" sz="quarter" idx="24" hasCustomPrompt="1"/>
          </p:nvPr>
        </p:nvSpPr>
        <p:spPr>
          <a:xfrm>
            <a:off x="546941" y="5909692"/>
            <a:ext cx="641157" cy="589348"/>
          </a:xfrm>
        </p:spPr>
        <p:txBody>
          <a:bodyPr>
            <a:normAutofit/>
          </a:bodyPr>
          <a:lstStyle>
            <a:lvl1pPr marL="0" indent="0">
              <a:buNone/>
              <a:defRPr sz="3200">
                <a:solidFill>
                  <a:schemeClr val="bg1"/>
                </a:solidFill>
              </a:defRPr>
            </a:lvl1pPr>
          </a:lstStyle>
          <a:p>
            <a:pPr lvl="0"/>
            <a:r>
              <a:rPr lang="en-US" dirty="0"/>
              <a:t>XX</a:t>
            </a:r>
          </a:p>
        </p:txBody>
      </p:sp>
      <p:sp>
        <p:nvSpPr>
          <p:cNvPr id="83" name="Text Placeholder 4">
            <a:extLst>
              <a:ext uri="{FF2B5EF4-FFF2-40B4-BE49-F238E27FC236}">
                <a16:creationId xmlns:a16="http://schemas.microsoft.com/office/drawing/2014/main" id="{A911CC00-BA58-42CA-AD0B-332426A67E78}"/>
              </a:ext>
            </a:extLst>
          </p:cNvPr>
          <p:cNvSpPr>
            <a:spLocks noGrp="1"/>
          </p:cNvSpPr>
          <p:nvPr>
            <p:ph type="body" sz="quarter" idx="25"/>
          </p:nvPr>
        </p:nvSpPr>
        <p:spPr>
          <a:xfrm>
            <a:off x="1250640" y="4434958"/>
            <a:ext cx="1741458" cy="571500"/>
          </a:xfrm>
        </p:spPr>
        <p:txBody>
          <a:bodyPr>
            <a:noAutofit/>
          </a:bodyPr>
          <a:lstStyle>
            <a:lvl1pPr marL="0" indent="0">
              <a:buNone/>
              <a:defRPr sz="1600">
                <a:solidFill>
                  <a:schemeClr val="accent1"/>
                </a:solidFill>
              </a:defRPr>
            </a:lvl1pPr>
            <a:lvl2pPr>
              <a:defRPr sz="2000"/>
            </a:lvl2pPr>
            <a:lvl3pPr>
              <a:defRPr sz="1800"/>
            </a:lvl3pPr>
            <a:lvl4pPr>
              <a:defRPr sz="1600"/>
            </a:lvl4pPr>
            <a:lvl5pPr>
              <a:defRPr sz="1600"/>
            </a:lvl5pPr>
          </a:lstStyle>
          <a:p>
            <a:pPr lvl="0"/>
            <a:endParaRPr lang="en-US" dirty="0"/>
          </a:p>
        </p:txBody>
      </p:sp>
      <p:sp>
        <p:nvSpPr>
          <p:cNvPr id="84" name="Text Placeholder 64">
            <a:extLst>
              <a:ext uri="{FF2B5EF4-FFF2-40B4-BE49-F238E27FC236}">
                <a16:creationId xmlns:a16="http://schemas.microsoft.com/office/drawing/2014/main" id="{3E116C21-3C23-4287-B36A-0DC14C72F75D}"/>
              </a:ext>
            </a:extLst>
          </p:cNvPr>
          <p:cNvSpPr>
            <a:spLocks noGrp="1"/>
          </p:cNvSpPr>
          <p:nvPr>
            <p:ph type="body" sz="quarter" idx="26" hasCustomPrompt="1"/>
          </p:nvPr>
        </p:nvSpPr>
        <p:spPr>
          <a:xfrm>
            <a:off x="535136" y="4434958"/>
            <a:ext cx="641157" cy="589348"/>
          </a:xfrm>
        </p:spPr>
        <p:txBody>
          <a:bodyPr>
            <a:normAutofit/>
          </a:bodyPr>
          <a:lstStyle>
            <a:lvl1pPr marL="0" indent="0">
              <a:buNone/>
              <a:defRPr sz="3200">
                <a:solidFill>
                  <a:schemeClr val="bg1"/>
                </a:solidFill>
              </a:defRPr>
            </a:lvl1pPr>
          </a:lstStyle>
          <a:p>
            <a:pPr lvl="0"/>
            <a:r>
              <a:rPr lang="en-US" dirty="0"/>
              <a:t>XX</a:t>
            </a:r>
          </a:p>
        </p:txBody>
      </p:sp>
      <p:pic>
        <p:nvPicPr>
          <p:cNvPr id="23" name="Picture 22" descr="Logo&#10;&#10;Description automatically generated">
            <a:extLst>
              <a:ext uri="{FF2B5EF4-FFF2-40B4-BE49-F238E27FC236}">
                <a16:creationId xmlns:a16="http://schemas.microsoft.com/office/drawing/2014/main" id="{EB0EAB0C-CF0E-4EA1-AE2B-8E06E05BC61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69048" y="2849424"/>
            <a:ext cx="1356736" cy="1400221"/>
          </a:xfrm>
          <a:prstGeom prst="rect">
            <a:avLst/>
          </a:prstGeom>
        </p:spPr>
      </p:pic>
    </p:spTree>
    <p:extLst>
      <p:ext uri="{BB962C8B-B14F-4D97-AF65-F5344CB8AC3E}">
        <p14:creationId xmlns:p14="http://schemas.microsoft.com/office/powerpoint/2010/main" val="1095088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anks" userDrawn="1">
  <p:cSld name="Thanks">
    <p:spTree>
      <p:nvGrpSpPr>
        <p:cNvPr id="1" name="Shape 1145"/>
        <p:cNvGrpSpPr/>
        <p:nvPr/>
      </p:nvGrpSpPr>
      <p:grpSpPr>
        <a:xfrm>
          <a:off x="0" y="0"/>
          <a:ext cx="0" cy="0"/>
          <a:chOff x="0" y="0"/>
          <a:chExt cx="0" cy="0"/>
        </a:xfrm>
      </p:grpSpPr>
      <p:pic>
        <p:nvPicPr>
          <p:cNvPr id="5" name="Εικόνα 36" descr="Εικόνα που περιέχει δέντρο, υπαίθριος, φυτό, δάσος&#10;&#10;Περιγραφή που δημιουργήθηκε αυτόματα">
            <a:extLst>
              <a:ext uri="{FF2B5EF4-FFF2-40B4-BE49-F238E27FC236}">
                <a16:creationId xmlns:a16="http://schemas.microsoft.com/office/drawing/2014/main" id="{2B7CC9C1-3CDF-4D99-BB04-634D8573ED1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1857577"/>
          </a:xfrm>
          <a:prstGeom prst="rect">
            <a:avLst/>
          </a:prstGeom>
        </p:spPr>
      </p:pic>
      <p:sp>
        <p:nvSpPr>
          <p:cNvPr id="1146" name="Google Shape;1146;p30"/>
          <p:cNvSpPr txBox="1">
            <a:spLocks noGrp="1"/>
          </p:cNvSpPr>
          <p:nvPr>
            <p:ph type="title"/>
          </p:nvPr>
        </p:nvSpPr>
        <p:spPr>
          <a:xfrm>
            <a:off x="2713867" y="760576"/>
            <a:ext cx="6628000" cy="872975"/>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100"/>
              <a:buNone/>
              <a:defRPr sz="4800" b="1" i="0">
                <a:solidFill>
                  <a:schemeClr val="lt1"/>
                </a:solidFill>
                <a:latin typeface="+mj-lt"/>
              </a:defRPr>
            </a:lvl1pPr>
            <a:lvl2pPr lvl="1" rtl="0">
              <a:spcBef>
                <a:spcPts val="0"/>
              </a:spcBef>
              <a:spcAft>
                <a:spcPts val="0"/>
              </a:spcAft>
              <a:buSzPts val="1700"/>
              <a:buNone/>
              <a:defRPr sz="2267"/>
            </a:lvl2pPr>
            <a:lvl3pPr lvl="2" rtl="0">
              <a:spcBef>
                <a:spcPts val="0"/>
              </a:spcBef>
              <a:spcAft>
                <a:spcPts val="0"/>
              </a:spcAft>
              <a:buSzPts val="1700"/>
              <a:buNone/>
              <a:defRPr sz="2267"/>
            </a:lvl3pPr>
            <a:lvl4pPr lvl="3" rtl="0">
              <a:spcBef>
                <a:spcPts val="0"/>
              </a:spcBef>
              <a:spcAft>
                <a:spcPts val="0"/>
              </a:spcAft>
              <a:buSzPts val="1700"/>
              <a:buNone/>
              <a:defRPr sz="2267"/>
            </a:lvl4pPr>
            <a:lvl5pPr lvl="4" rtl="0">
              <a:spcBef>
                <a:spcPts val="0"/>
              </a:spcBef>
              <a:spcAft>
                <a:spcPts val="0"/>
              </a:spcAft>
              <a:buSzPts val="1700"/>
              <a:buNone/>
              <a:defRPr sz="2267"/>
            </a:lvl5pPr>
            <a:lvl6pPr lvl="5" rtl="0">
              <a:spcBef>
                <a:spcPts val="0"/>
              </a:spcBef>
              <a:spcAft>
                <a:spcPts val="0"/>
              </a:spcAft>
              <a:buSzPts val="1700"/>
              <a:buNone/>
              <a:defRPr sz="2267"/>
            </a:lvl6pPr>
            <a:lvl7pPr lvl="6" rtl="0">
              <a:spcBef>
                <a:spcPts val="0"/>
              </a:spcBef>
              <a:spcAft>
                <a:spcPts val="0"/>
              </a:spcAft>
              <a:buSzPts val="1700"/>
              <a:buNone/>
              <a:defRPr sz="2267"/>
            </a:lvl7pPr>
            <a:lvl8pPr lvl="7" rtl="0">
              <a:spcBef>
                <a:spcPts val="0"/>
              </a:spcBef>
              <a:spcAft>
                <a:spcPts val="0"/>
              </a:spcAft>
              <a:buSzPts val="1700"/>
              <a:buNone/>
              <a:defRPr sz="2267"/>
            </a:lvl8pPr>
            <a:lvl9pPr lvl="8" rtl="0">
              <a:spcBef>
                <a:spcPts val="0"/>
              </a:spcBef>
              <a:spcAft>
                <a:spcPts val="0"/>
              </a:spcAft>
              <a:buSzPts val="1700"/>
              <a:buNone/>
              <a:defRPr sz="2267"/>
            </a:lvl9pPr>
          </a:lstStyle>
          <a:p>
            <a:endParaRPr dirty="0"/>
          </a:p>
        </p:txBody>
      </p:sp>
      <p:sp>
        <p:nvSpPr>
          <p:cNvPr id="1147" name="Google Shape;1147;p30"/>
          <p:cNvSpPr txBox="1">
            <a:spLocks noGrp="1"/>
          </p:cNvSpPr>
          <p:nvPr>
            <p:ph type="subTitle" idx="1"/>
          </p:nvPr>
        </p:nvSpPr>
        <p:spPr>
          <a:xfrm>
            <a:off x="2980897" y="2030503"/>
            <a:ext cx="5905600" cy="575964"/>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800" b="1" i="0">
                <a:latin typeface="+mj-lt"/>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dirty="0"/>
          </a:p>
        </p:txBody>
      </p:sp>
      <p:sp>
        <p:nvSpPr>
          <p:cNvPr id="53" name="Google Shape;825;p22">
            <a:extLst>
              <a:ext uri="{FF2B5EF4-FFF2-40B4-BE49-F238E27FC236}">
                <a16:creationId xmlns:a16="http://schemas.microsoft.com/office/drawing/2014/main" id="{0E8CA5A0-20C5-ED49-85A8-D9466B1949EE}"/>
              </a:ext>
            </a:extLst>
          </p:cNvPr>
          <p:cNvSpPr/>
          <p:nvPr userDrawn="1"/>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 name="Google Shape;825;p22">
            <a:extLst>
              <a:ext uri="{FF2B5EF4-FFF2-40B4-BE49-F238E27FC236}">
                <a16:creationId xmlns:a16="http://schemas.microsoft.com/office/drawing/2014/main" id="{CF918EEB-A814-49C2-AAE9-95A981A0CB61}"/>
              </a:ext>
            </a:extLst>
          </p:cNvPr>
          <p:cNvSpPr/>
          <p:nvPr userDrawn="1"/>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tx2"/>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endParaRPr sz="2400" dirty="0"/>
          </a:p>
        </p:txBody>
      </p:sp>
      <p:sp>
        <p:nvSpPr>
          <p:cNvPr id="7" name="Text Placeholder 25">
            <a:extLst>
              <a:ext uri="{FF2B5EF4-FFF2-40B4-BE49-F238E27FC236}">
                <a16:creationId xmlns:a16="http://schemas.microsoft.com/office/drawing/2014/main" id="{23F88B74-33DA-451E-995D-A351192FB1AD}"/>
              </a:ext>
            </a:extLst>
          </p:cNvPr>
          <p:cNvSpPr>
            <a:spLocks noGrp="1"/>
          </p:cNvSpPr>
          <p:nvPr>
            <p:ph type="body" sz="quarter" idx="13"/>
          </p:nvPr>
        </p:nvSpPr>
        <p:spPr>
          <a:xfrm>
            <a:off x="5134001" y="2871553"/>
            <a:ext cx="3752495" cy="1463040"/>
          </a:xfrm>
          <a:prstGeom prst="rect">
            <a:avLst/>
          </a:prstGeom>
        </p:spPr>
        <p:txBody>
          <a:bodyPr>
            <a:normAutofit/>
          </a:bodyPr>
          <a:lstStyle>
            <a:lvl1pPr marL="169329" indent="0">
              <a:lnSpc>
                <a:spcPts val="2400"/>
              </a:lnSpc>
              <a:spcBef>
                <a:spcPts val="0"/>
              </a:spcBef>
              <a:buNone/>
              <a:defRPr sz="1800" b="1">
                <a:solidFill>
                  <a:schemeClr val="accent3"/>
                </a:solidFill>
                <a:latin typeface="+mn-lt"/>
              </a:defRPr>
            </a:lvl1pPr>
          </a:lstStyle>
          <a:p>
            <a:pPr lvl="0"/>
            <a:endParaRPr lang="en-US" dirty="0"/>
          </a:p>
        </p:txBody>
      </p:sp>
      <p:sp>
        <p:nvSpPr>
          <p:cNvPr id="8" name="Picture Placeholder 27">
            <a:extLst>
              <a:ext uri="{FF2B5EF4-FFF2-40B4-BE49-F238E27FC236}">
                <a16:creationId xmlns:a16="http://schemas.microsoft.com/office/drawing/2014/main" id="{E7B09E7C-AF1B-48F5-9172-A9A24B55C9D6}"/>
              </a:ext>
            </a:extLst>
          </p:cNvPr>
          <p:cNvSpPr>
            <a:spLocks noGrp="1"/>
          </p:cNvSpPr>
          <p:nvPr>
            <p:ph type="pic" sz="quarter" idx="14" hasCustomPrompt="1"/>
          </p:nvPr>
        </p:nvSpPr>
        <p:spPr>
          <a:xfrm>
            <a:off x="2905570" y="2871552"/>
            <a:ext cx="2087319" cy="1463040"/>
          </a:xfrm>
          <a:prstGeom prst="rect">
            <a:avLst/>
          </a:prstGeom>
        </p:spPr>
        <p:txBody>
          <a:bodyPr>
            <a:normAutofit/>
          </a:bodyPr>
          <a:lstStyle>
            <a:lvl1pPr marL="169329" indent="0">
              <a:buNone/>
              <a:defRPr sz="1200">
                <a:solidFill>
                  <a:schemeClr val="tx2"/>
                </a:solidFill>
                <a:latin typeface="+mn-lt"/>
              </a:defRPr>
            </a:lvl1pPr>
          </a:lstStyle>
          <a:p>
            <a:r>
              <a:rPr lang="en-US" dirty="0"/>
              <a:t>Insert logo</a:t>
            </a:r>
          </a:p>
        </p:txBody>
      </p:sp>
      <p:pic>
        <p:nvPicPr>
          <p:cNvPr id="10" name="Εικόνα 4">
            <a:extLst>
              <a:ext uri="{FF2B5EF4-FFF2-40B4-BE49-F238E27FC236}">
                <a16:creationId xmlns:a16="http://schemas.microsoft.com/office/drawing/2014/main" id="{E343268D-85B8-43BF-94F5-5443867DD15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7319" y="5681415"/>
            <a:ext cx="732216" cy="488144"/>
          </a:xfrm>
          <a:prstGeom prst="rect">
            <a:avLst/>
          </a:prstGeom>
        </p:spPr>
      </p:pic>
      <p:sp>
        <p:nvSpPr>
          <p:cNvPr id="11" name="TextBox 10">
            <a:extLst>
              <a:ext uri="{FF2B5EF4-FFF2-40B4-BE49-F238E27FC236}">
                <a16:creationId xmlns:a16="http://schemas.microsoft.com/office/drawing/2014/main" id="{7D077242-0A4D-4920-A7AD-F36570D0B1F3}"/>
              </a:ext>
            </a:extLst>
          </p:cNvPr>
          <p:cNvSpPr txBox="1"/>
          <p:nvPr userDrawn="1"/>
        </p:nvSpPr>
        <p:spPr>
          <a:xfrm>
            <a:off x="1899535" y="5931304"/>
            <a:ext cx="9600500" cy="276999"/>
          </a:xfrm>
          <a:prstGeom prst="rect">
            <a:avLst/>
          </a:prstGeom>
          <a:noFill/>
        </p:spPr>
        <p:txBody>
          <a:bodyPr wrap="square" rtlCol="0">
            <a:spAutoFit/>
          </a:bodyPr>
          <a:lstStyle/>
          <a:p>
            <a:r>
              <a:rPr lang="en-US" sz="1200" b="0" i="0" spc="-30" baseline="0" dirty="0">
                <a:solidFill>
                  <a:schemeClr val="accent3"/>
                </a:solidFill>
                <a:effectLst/>
                <a:latin typeface="+mn-lt"/>
              </a:rPr>
              <a:t>TREEADS has received funding from the European Union's Horizon 2020 research and innovation programme under grant agreement No </a:t>
            </a:r>
            <a:r>
              <a:rPr lang="en-US" sz="1200" b="0" i="0" kern="1200" spc="-30" baseline="0" dirty="0">
                <a:solidFill>
                  <a:schemeClr val="accent3"/>
                </a:solidFill>
                <a:effectLst/>
                <a:latin typeface="+mn-lt"/>
                <a:ea typeface="+mn-ea"/>
                <a:cs typeface="+mn-cs"/>
              </a:rPr>
              <a:t>101036926.</a:t>
            </a:r>
          </a:p>
        </p:txBody>
      </p:sp>
      <p:sp>
        <p:nvSpPr>
          <p:cNvPr id="14" name="Slide Number Placeholder 5">
            <a:extLst>
              <a:ext uri="{FF2B5EF4-FFF2-40B4-BE49-F238E27FC236}">
                <a16:creationId xmlns:a16="http://schemas.microsoft.com/office/drawing/2014/main" id="{4FB98FCF-C860-4EC4-9F5F-50BFF7C51A48}"/>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pic>
        <p:nvPicPr>
          <p:cNvPr id="15" name="Picture 14" descr="Logo&#10;&#10;Description automatically generated">
            <a:extLst>
              <a:ext uri="{FF2B5EF4-FFF2-40B4-BE49-F238E27FC236}">
                <a16:creationId xmlns:a16="http://schemas.microsoft.com/office/drawing/2014/main" id="{1EA70549-1EB0-4704-8822-8342CF0D7E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0447" y="151675"/>
            <a:ext cx="1505959" cy="1554227"/>
          </a:xfrm>
          <a:prstGeom prst="rect">
            <a:avLst/>
          </a:prstGeom>
        </p:spPr>
      </p:pic>
    </p:spTree>
    <p:extLst>
      <p:ext uri="{BB962C8B-B14F-4D97-AF65-F5344CB8AC3E}">
        <p14:creationId xmlns:p14="http://schemas.microsoft.com/office/powerpoint/2010/main" val="3697487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anks">
  <p:cSld name="1_Thanks">
    <p:spTree>
      <p:nvGrpSpPr>
        <p:cNvPr id="1" name="Shape 99"/>
        <p:cNvGrpSpPr/>
        <p:nvPr/>
      </p:nvGrpSpPr>
      <p:grpSpPr>
        <a:xfrm>
          <a:off x="0" y="0"/>
          <a:ext cx="0" cy="0"/>
          <a:chOff x="0" y="0"/>
          <a:chExt cx="0" cy="0"/>
        </a:xfrm>
      </p:grpSpPr>
      <p:pic>
        <p:nvPicPr>
          <p:cNvPr id="100" name="Google Shape;100;p43" descr="Εικόνα που περιέχει δέντρο, υπαίθριος, φυτό, δάσος&#10;&#10;Περιγραφή που δημιουργήθηκε αυτόματα"/>
          <p:cNvPicPr preferRelativeResize="0"/>
          <p:nvPr/>
        </p:nvPicPr>
        <p:blipFill rotWithShape="1">
          <a:blip r:embed="rId2">
            <a:alphaModFix/>
          </a:blip>
          <a:srcRect/>
          <a:stretch/>
        </p:blipFill>
        <p:spPr>
          <a:xfrm>
            <a:off x="0" y="1"/>
            <a:ext cx="12192000" cy="1857577"/>
          </a:xfrm>
          <a:prstGeom prst="rect">
            <a:avLst/>
          </a:prstGeom>
          <a:noFill/>
          <a:ln>
            <a:noFill/>
          </a:ln>
        </p:spPr>
      </p:pic>
      <p:sp>
        <p:nvSpPr>
          <p:cNvPr id="101" name="Google Shape;101;p43"/>
          <p:cNvSpPr txBox="1">
            <a:spLocks noGrp="1"/>
          </p:cNvSpPr>
          <p:nvPr>
            <p:ph type="title"/>
          </p:nvPr>
        </p:nvSpPr>
        <p:spPr>
          <a:xfrm>
            <a:off x="2713867" y="760576"/>
            <a:ext cx="6628000" cy="872975"/>
          </a:xfrm>
          <a:prstGeom prst="rect">
            <a:avLst/>
          </a:prstGeom>
          <a:noFill/>
          <a:ln>
            <a:noFill/>
          </a:ln>
        </p:spPr>
        <p:txBody>
          <a:bodyPr spcFirstLastPara="1" wrap="square" lIns="91425" tIns="91425" rIns="91425" bIns="91425" anchor="t" anchorCtr="0">
            <a:noAutofit/>
          </a:bodyPr>
          <a:lstStyle>
            <a:lvl1pPr lvl="0" algn="ctr">
              <a:lnSpc>
                <a:spcPct val="90000"/>
              </a:lnSpc>
              <a:spcBef>
                <a:spcPts val="0"/>
              </a:spcBef>
              <a:spcAft>
                <a:spcPts val="0"/>
              </a:spcAft>
              <a:buClr>
                <a:schemeClr val="lt1"/>
              </a:buClr>
              <a:buSzPts val="2100"/>
              <a:buFont typeface="Arial"/>
              <a:buNone/>
              <a:defRPr sz="4800" b="1" i="0">
                <a:solidFill>
                  <a:schemeClr val="lt1"/>
                </a:solidFill>
                <a:latin typeface="Arial"/>
                <a:ea typeface="Arial"/>
                <a:cs typeface="Arial"/>
                <a:sym typeface="Arial"/>
              </a:defRPr>
            </a:lvl1pPr>
            <a:lvl2pPr lvl="1">
              <a:spcBef>
                <a:spcPts val="0"/>
              </a:spcBef>
              <a:spcAft>
                <a:spcPts val="0"/>
              </a:spcAft>
              <a:buSzPts val="1700"/>
              <a:buNone/>
              <a:defRPr sz="2267"/>
            </a:lvl2pPr>
            <a:lvl3pPr lvl="2">
              <a:spcBef>
                <a:spcPts val="0"/>
              </a:spcBef>
              <a:spcAft>
                <a:spcPts val="0"/>
              </a:spcAft>
              <a:buSzPts val="1700"/>
              <a:buNone/>
              <a:defRPr sz="2267"/>
            </a:lvl3pPr>
            <a:lvl4pPr lvl="3">
              <a:spcBef>
                <a:spcPts val="0"/>
              </a:spcBef>
              <a:spcAft>
                <a:spcPts val="0"/>
              </a:spcAft>
              <a:buSzPts val="1700"/>
              <a:buNone/>
              <a:defRPr sz="2267"/>
            </a:lvl4pPr>
            <a:lvl5pPr lvl="4">
              <a:spcBef>
                <a:spcPts val="0"/>
              </a:spcBef>
              <a:spcAft>
                <a:spcPts val="0"/>
              </a:spcAft>
              <a:buSzPts val="1700"/>
              <a:buNone/>
              <a:defRPr sz="2267"/>
            </a:lvl5pPr>
            <a:lvl6pPr lvl="5">
              <a:spcBef>
                <a:spcPts val="0"/>
              </a:spcBef>
              <a:spcAft>
                <a:spcPts val="0"/>
              </a:spcAft>
              <a:buSzPts val="1700"/>
              <a:buNone/>
              <a:defRPr sz="2267"/>
            </a:lvl6pPr>
            <a:lvl7pPr lvl="6">
              <a:spcBef>
                <a:spcPts val="0"/>
              </a:spcBef>
              <a:spcAft>
                <a:spcPts val="0"/>
              </a:spcAft>
              <a:buSzPts val="1700"/>
              <a:buNone/>
              <a:defRPr sz="2267"/>
            </a:lvl7pPr>
            <a:lvl8pPr lvl="7">
              <a:spcBef>
                <a:spcPts val="0"/>
              </a:spcBef>
              <a:spcAft>
                <a:spcPts val="0"/>
              </a:spcAft>
              <a:buSzPts val="1700"/>
              <a:buNone/>
              <a:defRPr sz="2267"/>
            </a:lvl8pPr>
            <a:lvl9pPr lvl="8">
              <a:spcBef>
                <a:spcPts val="0"/>
              </a:spcBef>
              <a:spcAft>
                <a:spcPts val="0"/>
              </a:spcAft>
              <a:buSzPts val="1700"/>
              <a:buNone/>
              <a:defRPr sz="2267"/>
            </a:lvl9pPr>
          </a:lstStyle>
          <a:p>
            <a:endParaRPr/>
          </a:p>
        </p:txBody>
      </p:sp>
      <p:sp>
        <p:nvSpPr>
          <p:cNvPr id="102" name="Google Shape;102;p43"/>
          <p:cNvSpPr txBox="1">
            <a:spLocks noGrp="1"/>
          </p:cNvSpPr>
          <p:nvPr>
            <p:ph type="subTitle" idx="1"/>
          </p:nvPr>
        </p:nvSpPr>
        <p:spPr>
          <a:xfrm>
            <a:off x="2980897" y="2030503"/>
            <a:ext cx="5905600" cy="575964"/>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dk2"/>
              </a:buClr>
              <a:buSzPts val="1600"/>
              <a:buNone/>
              <a:defRPr sz="2800" b="1" i="0">
                <a:latin typeface="Arial"/>
                <a:ea typeface="Arial"/>
                <a:cs typeface="Arial"/>
                <a:sym typeface="Arial"/>
              </a:defRPr>
            </a:lvl1pPr>
            <a:lvl2pPr lvl="1" algn="l">
              <a:lnSpc>
                <a:spcPct val="150000"/>
              </a:lnSpc>
              <a:spcBef>
                <a:spcPts val="0"/>
              </a:spcBef>
              <a:spcAft>
                <a:spcPts val="0"/>
              </a:spcAft>
              <a:buClr>
                <a:schemeClr val="dk1"/>
              </a:buClr>
              <a:buSzPts val="1600"/>
              <a:buNone/>
              <a:defRPr/>
            </a:lvl2pPr>
            <a:lvl3pPr lvl="2" algn="l">
              <a:lnSpc>
                <a:spcPct val="150000"/>
              </a:lnSpc>
              <a:spcBef>
                <a:spcPts val="0"/>
              </a:spcBef>
              <a:spcAft>
                <a:spcPts val="0"/>
              </a:spcAft>
              <a:buClr>
                <a:schemeClr val="dk1"/>
              </a:buClr>
              <a:buSzPts val="1600"/>
              <a:buNone/>
              <a:defRPr/>
            </a:lvl3pPr>
            <a:lvl4pPr lvl="3" algn="l">
              <a:lnSpc>
                <a:spcPct val="150000"/>
              </a:lnSpc>
              <a:spcBef>
                <a:spcPts val="0"/>
              </a:spcBef>
              <a:spcAft>
                <a:spcPts val="0"/>
              </a:spcAft>
              <a:buClr>
                <a:schemeClr val="dk1"/>
              </a:buClr>
              <a:buSzPts val="1600"/>
              <a:buNone/>
              <a:defRPr/>
            </a:lvl4pPr>
            <a:lvl5pPr lvl="4" algn="l">
              <a:lnSpc>
                <a:spcPct val="150000"/>
              </a:lnSpc>
              <a:spcBef>
                <a:spcPts val="0"/>
              </a:spcBef>
              <a:spcAft>
                <a:spcPts val="0"/>
              </a:spcAft>
              <a:buClr>
                <a:schemeClr val="dk1"/>
              </a:buClr>
              <a:buSzPts val="1600"/>
              <a:buNone/>
              <a:defRPr/>
            </a:lvl5pPr>
            <a:lvl6pPr lvl="5" algn="l">
              <a:lnSpc>
                <a:spcPct val="90000"/>
              </a:lnSpc>
              <a:spcBef>
                <a:spcPts val="0"/>
              </a:spcBef>
              <a:spcAft>
                <a:spcPts val="0"/>
              </a:spcAft>
              <a:buClr>
                <a:schemeClr val="dk1"/>
              </a:buClr>
              <a:buSzPts val="1600"/>
              <a:buNone/>
              <a:defRPr/>
            </a:lvl6pPr>
            <a:lvl7pPr lvl="6" algn="l">
              <a:lnSpc>
                <a:spcPct val="90000"/>
              </a:lnSpc>
              <a:spcBef>
                <a:spcPts val="0"/>
              </a:spcBef>
              <a:spcAft>
                <a:spcPts val="0"/>
              </a:spcAft>
              <a:buClr>
                <a:schemeClr val="dk1"/>
              </a:buClr>
              <a:buSzPts val="1600"/>
              <a:buNone/>
              <a:defRPr/>
            </a:lvl7pPr>
            <a:lvl8pPr lvl="7" algn="l">
              <a:lnSpc>
                <a:spcPct val="90000"/>
              </a:lnSpc>
              <a:spcBef>
                <a:spcPts val="0"/>
              </a:spcBef>
              <a:spcAft>
                <a:spcPts val="0"/>
              </a:spcAft>
              <a:buClr>
                <a:schemeClr val="dk1"/>
              </a:buClr>
              <a:buSzPts val="1600"/>
              <a:buNone/>
              <a:defRPr/>
            </a:lvl8pPr>
            <a:lvl9pPr lvl="8" algn="l">
              <a:lnSpc>
                <a:spcPct val="90000"/>
              </a:lnSpc>
              <a:spcBef>
                <a:spcPts val="0"/>
              </a:spcBef>
              <a:spcAft>
                <a:spcPts val="0"/>
              </a:spcAft>
              <a:buClr>
                <a:schemeClr val="dk1"/>
              </a:buClr>
              <a:buSzPts val="1600"/>
              <a:buNone/>
              <a:defRPr/>
            </a:lvl9pPr>
          </a:lstStyle>
          <a:p>
            <a:endParaRPr/>
          </a:p>
        </p:txBody>
      </p:sp>
      <p:sp>
        <p:nvSpPr>
          <p:cNvPr id="103" name="Google Shape;103;p43"/>
          <p:cNvSpPr/>
          <p:nvPr/>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p:txBody>
      </p:sp>
      <p:sp>
        <p:nvSpPr>
          <p:cNvPr id="104" name="Google Shape;104;p43"/>
          <p:cNvSpPr/>
          <p:nvPr/>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dk2"/>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105" name="Google Shape;105;p43"/>
          <p:cNvSpPr txBox="1">
            <a:spLocks noGrp="1"/>
          </p:cNvSpPr>
          <p:nvPr>
            <p:ph type="body" idx="2"/>
          </p:nvPr>
        </p:nvSpPr>
        <p:spPr>
          <a:xfrm>
            <a:off x="5134001" y="2871553"/>
            <a:ext cx="3752495" cy="1463040"/>
          </a:xfrm>
          <a:prstGeom prst="rect">
            <a:avLst/>
          </a:prstGeom>
          <a:noFill/>
          <a:ln>
            <a:noFill/>
          </a:ln>
        </p:spPr>
        <p:txBody>
          <a:bodyPr spcFirstLastPara="1" wrap="square" lIns="91425" tIns="45700" rIns="91425" bIns="45700" anchor="t" anchorCtr="0">
            <a:normAutofit/>
          </a:bodyPr>
          <a:lstStyle>
            <a:lvl1pPr marL="457200" lvl="0" indent="-228600" algn="l">
              <a:lnSpc>
                <a:spcPct val="133333"/>
              </a:lnSpc>
              <a:spcBef>
                <a:spcPts val="0"/>
              </a:spcBef>
              <a:spcAft>
                <a:spcPts val="0"/>
              </a:spcAft>
              <a:buClr>
                <a:schemeClr val="accent3"/>
              </a:buClr>
              <a:buSzPts val="1800"/>
              <a:buNone/>
              <a:defRPr sz="1800" b="1">
                <a:solidFill>
                  <a:schemeClr val="accent3"/>
                </a:solidFill>
                <a:latin typeface="Arial"/>
                <a:ea typeface="Arial"/>
                <a:cs typeface="Arial"/>
                <a:sym typeface="Arial"/>
              </a:defRPr>
            </a:lvl1pPr>
            <a:lvl2pPr marL="914400" lvl="1" indent="-342900" algn="l">
              <a:lnSpc>
                <a:spcPct val="150000"/>
              </a:lnSpc>
              <a:spcBef>
                <a:spcPts val="0"/>
              </a:spcBef>
              <a:spcAft>
                <a:spcPts val="0"/>
              </a:spcAft>
              <a:buClr>
                <a:schemeClr val="dk1"/>
              </a:buClr>
              <a:buSzPts val="1800"/>
              <a:buChar char="•"/>
              <a:defRPr/>
            </a:lvl2pPr>
            <a:lvl3pPr marL="1371600" lvl="2" indent="-342900" algn="l">
              <a:lnSpc>
                <a:spcPct val="150000"/>
              </a:lnSpc>
              <a:spcBef>
                <a:spcPts val="0"/>
              </a:spcBef>
              <a:spcAft>
                <a:spcPts val="0"/>
              </a:spcAft>
              <a:buClr>
                <a:schemeClr val="dk1"/>
              </a:buClr>
              <a:buSzPts val="1800"/>
              <a:buChar char="•"/>
              <a:defRPr/>
            </a:lvl3pPr>
            <a:lvl4pPr marL="1828800" lvl="3" indent="-342900" algn="l">
              <a:lnSpc>
                <a:spcPct val="150000"/>
              </a:lnSpc>
              <a:spcBef>
                <a:spcPts val="0"/>
              </a:spcBef>
              <a:spcAft>
                <a:spcPts val="0"/>
              </a:spcAft>
              <a:buClr>
                <a:schemeClr val="dk1"/>
              </a:buClr>
              <a:buSzPts val="1800"/>
              <a:buChar char="•"/>
              <a:defRPr/>
            </a:lvl4pPr>
            <a:lvl5pPr marL="2286000" lvl="4" indent="-342900" algn="l">
              <a:lnSpc>
                <a:spcPct val="150000"/>
              </a:lnSpc>
              <a:spcBef>
                <a:spcPts val="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43"/>
          <p:cNvSpPr>
            <a:spLocks noGrp="1"/>
          </p:cNvSpPr>
          <p:nvPr>
            <p:ph type="pic" idx="3"/>
          </p:nvPr>
        </p:nvSpPr>
        <p:spPr>
          <a:xfrm>
            <a:off x="2905570" y="2871552"/>
            <a:ext cx="2087319" cy="1463040"/>
          </a:xfrm>
          <a:prstGeom prst="rect">
            <a:avLst/>
          </a:prstGeom>
          <a:noFill/>
          <a:ln>
            <a:noFill/>
          </a:ln>
        </p:spPr>
      </p:sp>
      <p:pic>
        <p:nvPicPr>
          <p:cNvPr id="107" name="Google Shape;107;p43"/>
          <p:cNvPicPr preferRelativeResize="0"/>
          <p:nvPr/>
        </p:nvPicPr>
        <p:blipFill rotWithShape="1">
          <a:blip r:embed="rId3">
            <a:alphaModFix/>
          </a:blip>
          <a:srcRect/>
          <a:stretch/>
        </p:blipFill>
        <p:spPr>
          <a:xfrm>
            <a:off x="1167319" y="5681415"/>
            <a:ext cx="732216" cy="488144"/>
          </a:xfrm>
          <a:prstGeom prst="rect">
            <a:avLst/>
          </a:prstGeom>
          <a:noFill/>
          <a:ln>
            <a:noFill/>
          </a:ln>
        </p:spPr>
      </p:pic>
      <p:sp>
        <p:nvSpPr>
          <p:cNvPr id="108" name="Google Shape;108;p43"/>
          <p:cNvSpPr txBox="1"/>
          <p:nvPr/>
        </p:nvSpPr>
        <p:spPr>
          <a:xfrm>
            <a:off x="1899535" y="5931304"/>
            <a:ext cx="960050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b="0" i="0">
                <a:solidFill>
                  <a:schemeClr val="accent3"/>
                </a:solidFill>
                <a:latin typeface="Arial"/>
                <a:ea typeface="Arial"/>
                <a:cs typeface="Arial"/>
                <a:sym typeface="Arial"/>
              </a:rPr>
              <a:t>TREEADS has received funding from the European Union's Horizon 2020 research and innovation programme under grant agreement No 101036926.</a:t>
            </a:r>
            <a:endParaRPr/>
          </a:p>
        </p:txBody>
      </p:sp>
      <p:sp>
        <p:nvSpPr>
          <p:cNvPr id="109" name="Google Shape;109;p43"/>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2000">
                <a:solidFill>
                  <a:schemeClr val="lt1"/>
                </a:solidFill>
                <a:latin typeface="Arial"/>
                <a:ea typeface="Arial"/>
                <a:cs typeface="Arial"/>
                <a:sym typeface="Arial"/>
              </a:defRPr>
            </a:lvl1pPr>
            <a:lvl2pPr marL="0" lvl="1" indent="0" algn="r">
              <a:spcBef>
                <a:spcPts val="0"/>
              </a:spcBef>
              <a:buNone/>
              <a:defRPr sz="2000">
                <a:solidFill>
                  <a:schemeClr val="lt1"/>
                </a:solidFill>
                <a:latin typeface="Arial"/>
                <a:ea typeface="Arial"/>
                <a:cs typeface="Arial"/>
                <a:sym typeface="Arial"/>
              </a:defRPr>
            </a:lvl2pPr>
            <a:lvl3pPr marL="0" lvl="2" indent="0" algn="r">
              <a:spcBef>
                <a:spcPts val="0"/>
              </a:spcBef>
              <a:buNone/>
              <a:defRPr sz="2000">
                <a:solidFill>
                  <a:schemeClr val="lt1"/>
                </a:solidFill>
                <a:latin typeface="Arial"/>
                <a:ea typeface="Arial"/>
                <a:cs typeface="Arial"/>
                <a:sym typeface="Arial"/>
              </a:defRPr>
            </a:lvl3pPr>
            <a:lvl4pPr marL="0" lvl="3" indent="0" algn="r">
              <a:spcBef>
                <a:spcPts val="0"/>
              </a:spcBef>
              <a:buNone/>
              <a:defRPr sz="2000">
                <a:solidFill>
                  <a:schemeClr val="lt1"/>
                </a:solidFill>
                <a:latin typeface="Arial"/>
                <a:ea typeface="Arial"/>
                <a:cs typeface="Arial"/>
                <a:sym typeface="Arial"/>
              </a:defRPr>
            </a:lvl4pPr>
            <a:lvl5pPr marL="0" lvl="4" indent="0" algn="r">
              <a:spcBef>
                <a:spcPts val="0"/>
              </a:spcBef>
              <a:buNone/>
              <a:defRPr sz="2000">
                <a:solidFill>
                  <a:schemeClr val="lt1"/>
                </a:solidFill>
                <a:latin typeface="Arial"/>
                <a:ea typeface="Arial"/>
                <a:cs typeface="Arial"/>
                <a:sym typeface="Arial"/>
              </a:defRPr>
            </a:lvl5pPr>
            <a:lvl6pPr marL="0" lvl="5" indent="0" algn="r">
              <a:spcBef>
                <a:spcPts val="0"/>
              </a:spcBef>
              <a:buNone/>
              <a:defRPr sz="2000">
                <a:solidFill>
                  <a:schemeClr val="lt1"/>
                </a:solidFill>
                <a:latin typeface="Arial"/>
                <a:ea typeface="Arial"/>
                <a:cs typeface="Arial"/>
                <a:sym typeface="Arial"/>
              </a:defRPr>
            </a:lvl6pPr>
            <a:lvl7pPr marL="0" lvl="6" indent="0" algn="r">
              <a:spcBef>
                <a:spcPts val="0"/>
              </a:spcBef>
              <a:buNone/>
              <a:defRPr sz="2000">
                <a:solidFill>
                  <a:schemeClr val="lt1"/>
                </a:solidFill>
                <a:latin typeface="Arial"/>
                <a:ea typeface="Arial"/>
                <a:cs typeface="Arial"/>
                <a:sym typeface="Arial"/>
              </a:defRPr>
            </a:lvl7pPr>
            <a:lvl8pPr marL="0" lvl="7" indent="0" algn="r">
              <a:spcBef>
                <a:spcPts val="0"/>
              </a:spcBef>
              <a:buNone/>
              <a:defRPr sz="2000">
                <a:solidFill>
                  <a:schemeClr val="lt1"/>
                </a:solidFill>
                <a:latin typeface="Arial"/>
                <a:ea typeface="Arial"/>
                <a:cs typeface="Arial"/>
                <a:sym typeface="Arial"/>
              </a:defRPr>
            </a:lvl8pPr>
            <a:lvl9pPr marL="0" lvl="8" indent="0" algn="r">
              <a:spcBef>
                <a:spcPts val="0"/>
              </a:spcBef>
              <a:buNone/>
              <a:defRPr sz="20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10" name="Google Shape;110;p43" descr="Logo&#10;&#10;Description automatically generated"/>
          <p:cNvPicPr preferRelativeResize="0"/>
          <p:nvPr/>
        </p:nvPicPr>
        <p:blipFill rotWithShape="1">
          <a:blip r:embed="rId4">
            <a:alphaModFix/>
          </a:blip>
          <a:srcRect/>
          <a:stretch/>
        </p:blipFill>
        <p:spPr>
          <a:xfrm>
            <a:off x="655671" y="278426"/>
            <a:ext cx="1340377" cy="1383337"/>
          </a:xfrm>
          <a:prstGeom prst="rect">
            <a:avLst/>
          </a:prstGeom>
          <a:noFill/>
          <a:ln>
            <a:noFill/>
          </a:ln>
        </p:spPr>
      </p:pic>
    </p:spTree>
    <p:extLst>
      <p:ext uri="{BB962C8B-B14F-4D97-AF65-F5344CB8AC3E}">
        <p14:creationId xmlns:p14="http://schemas.microsoft.com/office/powerpoint/2010/main" val="2315468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08"/>
        <p:cNvGrpSpPr/>
        <p:nvPr/>
      </p:nvGrpSpPr>
      <p:grpSpPr>
        <a:xfrm>
          <a:off x="0" y="0"/>
          <a:ext cx="0" cy="0"/>
          <a:chOff x="0" y="0"/>
          <a:chExt cx="0" cy="0"/>
        </a:xfrm>
      </p:grpSpPr>
      <p:sp>
        <p:nvSpPr>
          <p:cNvPr id="410" name="Google Shape;410;p13"/>
          <p:cNvSpPr txBox="1">
            <a:spLocks noGrp="1"/>
          </p:cNvSpPr>
          <p:nvPr>
            <p:ph type="ctrTitle"/>
          </p:nvPr>
        </p:nvSpPr>
        <p:spPr>
          <a:xfrm>
            <a:off x="2544629" y="1989733"/>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32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11" name="Google Shape;411;p13"/>
          <p:cNvSpPr txBox="1">
            <a:spLocks noGrp="1"/>
          </p:cNvSpPr>
          <p:nvPr>
            <p:ph type="subTitle" idx="1"/>
          </p:nvPr>
        </p:nvSpPr>
        <p:spPr>
          <a:xfrm>
            <a:off x="2544472" y="2852533"/>
            <a:ext cx="3618400" cy="873200"/>
          </a:xfrm>
          <a:prstGeom prst="rect">
            <a:avLst/>
          </a:prstGeom>
          <a:noFill/>
        </p:spPr>
        <p:txBody>
          <a:bodyPr spcFirstLastPara="1" wrap="square" lIns="91425" tIns="91425" rIns="91425" bIns="91425" anchor="t" anchorCtr="0">
            <a:noAutofit/>
          </a:bodyPr>
          <a:lstStyle>
            <a:lvl1pPr marL="0" lvl="0" indent="0" rtl="0">
              <a:lnSpc>
                <a:spcPct val="100000"/>
              </a:lnSpc>
              <a:spcBef>
                <a:spcPts val="0"/>
              </a:spcBef>
              <a:spcAft>
                <a:spcPts val="0"/>
              </a:spcAft>
              <a:buSzPts val="1000"/>
              <a:buNone/>
              <a:defRPr sz="1867" b="0" i="0">
                <a:latin typeface="+mj-lt"/>
              </a:defRPr>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dirty="0"/>
          </a:p>
        </p:txBody>
      </p:sp>
      <p:sp>
        <p:nvSpPr>
          <p:cNvPr id="412" name="Google Shape;412;p13"/>
          <p:cNvSpPr txBox="1">
            <a:spLocks noGrp="1"/>
          </p:cNvSpPr>
          <p:nvPr>
            <p:ph type="title" idx="2" hasCustomPrompt="1"/>
          </p:nvPr>
        </p:nvSpPr>
        <p:spPr>
          <a:xfrm>
            <a:off x="1166055" y="2582131"/>
            <a:ext cx="13044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5467"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13" name="Google Shape;413;p13"/>
          <p:cNvSpPr txBox="1">
            <a:spLocks noGrp="1"/>
          </p:cNvSpPr>
          <p:nvPr>
            <p:ph type="ctrTitle" idx="3"/>
          </p:nvPr>
        </p:nvSpPr>
        <p:spPr>
          <a:xfrm>
            <a:off x="7622620" y="1989733"/>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32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14" name="Google Shape;414;p13"/>
          <p:cNvSpPr txBox="1">
            <a:spLocks noGrp="1"/>
          </p:cNvSpPr>
          <p:nvPr>
            <p:ph type="subTitle" idx="4"/>
          </p:nvPr>
        </p:nvSpPr>
        <p:spPr>
          <a:xfrm>
            <a:off x="7622564" y="2852533"/>
            <a:ext cx="3618400" cy="873200"/>
          </a:xfrm>
          <a:prstGeom prst="rect">
            <a:avLst/>
          </a:prstGeom>
          <a:noFill/>
        </p:spPr>
        <p:txBody>
          <a:bodyPr spcFirstLastPara="1" wrap="square" lIns="91425" tIns="91425" rIns="91425" bIns="91425" anchor="t" anchorCtr="0">
            <a:noAutofit/>
          </a:bodyPr>
          <a:lstStyle>
            <a:lvl1pPr marL="0" lvl="0" indent="0" rtl="0">
              <a:lnSpc>
                <a:spcPct val="100000"/>
              </a:lnSpc>
              <a:spcBef>
                <a:spcPts val="0"/>
              </a:spcBef>
              <a:spcAft>
                <a:spcPts val="0"/>
              </a:spcAft>
              <a:buSzPts val="1000"/>
              <a:buNone/>
              <a:defRPr sz="1867" b="0" i="0">
                <a:latin typeface="+mj-lt"/>
              </a:defRPr>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dirty="0"/>
          </a:p>
        </p:txBody>
      </p:sp>
      <p:sp>
        <p:nvSpPr>
          <p:cNvPr id="415" name="Google Shape;415;p13"/>
          <p:cNvSpPr txBox="1">
            <a:spLocks noGrp="1"/>
          </p:cNvSpPr>
          <p:nvPr>
            <p:ph type="title" idx="5" hasCustomPrompt="1"/>
          </p:nvPr>
        </p:nvSpPr>
        <p:spPr>
          <a:xfrm>
            <a:off x="6251487" y="2582131"/>
            <a:ext cx="13000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5467"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16" name="Google Shape;416;p13"/>
          <p:cNvSpPr txBox="1">
            <a:spLocks noGrp="1"/>
          </p:cNvSpPr>
          <p:nvPr>
            <p:ph type="ctrTitle" idx="6"/>
          </p:nvPr>
        </p:nvSpPr>
        <p:spPr>
          <a:xfrm>
            <a:off x="2544624" y="3951243"/>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32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17" name="Google Shape;417;p13"/>
          <p:cNvSpPr txBox="1">
            <a:spLocks noGrp="1"/>
          </p:cNvSpPr>
          <p:nvPr>
            <p:ph type="subTitle" idx="7"/>
          </p:nvPr>
        </p:nvSpPr>
        <p:spPr>
          <a:xfrm>
            <a:off x="2544605" y="4814100"/>
            <a:ext cx="3618400" cy="873200"/>
          </a:xfrm>
          <a:prstGeom prst="rect">
            <a:avLst/>
          </a:prstGeom>
          <a:noFill/>
        </p:spPr>
        <p:txBody>
          <a:bodyPr spcFirstLastPara="1" wrap="square" lIns="91425" tIns="91425" rIns="91425" bIns="91425" anchor="t" anchorCtr="0">
            <a:noAutofit/>
          </a:bodyPr>
          <a:lstStyle>
            <a:lvl1pPr marL="0" lvl="0" indent="0" rtl="0">
              <a:lnSpc>
                <a:spcPct val="100000"/>
              </a:lnSpc>
              <a:spcBef>
                <a:spcPts val="0"/>
              </a:spcBef>
              <a:spcAft>
                <a:spcPts val="0"/>
              </a:spcAft>
              <a:buSzPts val="1000"/>
              <a:buNone/>
              <a:defRPr sz="1867" b="0" i="0">
                <a:latin typeface="+mj-lt"/>
              </a:defRPr>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dirty="0"/>
          </a:p>
        </p:txBody>
      </p:sp>
      <p:sp>
        <p:nvSpPr>
          <p:cNvPr id="418" name="Google Shape;418;p13"/>
          <p:cNvSpPr txBox="1">
            <a:spLocks noGrp="1"/>
          </p:cNvSpPr>
          <p:nvPr>
            <p:ph type="title" idx="8" hasCustomPrompt="1"/>
          </p:nvPr>
        </p:nvSpPr>
        <p:spPr>
          <a:xfrm>
            <a:off x="1163072" y="4543633"/>
            <a:ext cx="13044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5467"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19" name="Google Shape;419;p13"/>
          <p:cNvSpPr txBox="1">
            <a:spLocks noGrp="1"/>
          </p:cNvSpPr>
          <p:nvPr>
            <p:ph type="ctrTitle" idx="9"/>
          </p:nvPr>
        </p:nvSpPr>
        <p:spPr>
          <a:xfrm>
            <a:off x="7622620" y="3951243"/>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32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20" name="Google Shape;420;p13"/>
          <p:cNvSpPr txBox="1">
            <a:spLocks noGrp="1"/>
          </p:cNvSpPr>
          <p:nvPr>
            <p:ph type="subTitle" idx="13"/>
          </p:nvPr>
        </p:nvSpPr>
        <p:spPr>
          <a:xfrm>
            <a:off x="7622599" y="4814100"/>
            <a:ext cx="3618400" cy="873200"/>
          </a:xfrm>
          <a:prstGeom prst="rect">
            <a:avLst/>
          </a:prstGeom>
          <a:noFill/>
        </p:spPr>
        <p:txBody>
          <a:bodyPr spcFirstLastPara="1" wrap="square" lIns="91425" tIns="91425" rIns="91425" bIns="91425" anchor="t" anchorCtr="0">
            <a:noAutofit/>
          </a:bodyPr>
          <a:lstStyle>
            <a:lvl1pPr marL="0" lvl="0" indent="0" rtl="0">
              <a:lnSpc>
                <a:spcPct val="100000"/>
              </a:lnSpc>
              <a:spcBef>
                <a:spcPts val="0"/>
              </a:spcBef>
              <a:spcAft>
                <a:spcPts val="0"/>
              </a:spcAft>
              <a:buSzPts val="1000"/>
              <a:buNone/>
              <a:defRPr sz="1867" b="0" i="0">
                <a:latin typeface="+mj-lt"/>
              </a:defRPr>
            </a:lvl1pPr>
            <a:lvl2pPr lvl="1" rtl="0">
              <a:lnSpc>
                <a:spcPct val="100000"/>
              </a:lnSpc>
              <a:spcBef>
                <a:spcPts val="0"/>
              </a:spcBef>
              <a:spcAft>
                <a:spcPts val="0"/>
              </a:spcAft>
              <a:buSzPts val="1000"/>
              <a:buNone/>
              <a:defRPr sz="1333"/>
            </a:lvl2pPr>
            <a:lvl3pPr lvl="2" rtl="0">
              <a:lnSpc>
                <a:spcPct val="100000"/>
              </a:lnSpc>
              <a:spcBef>
                <a:spcPts val="0"/>
              </a:spcBef>
              <a:spcAft>
                <a:spcPts val="0"/>
              </a:spcAft>
              <a:buSzPts val="1000"/>
              <a:buNone/>
              <a:defRPr sz="1333"/>
            </a:lvl3pPr>
            <a:lvl4pPr lvl="3" rtl="0">
              <a:lnSpc>
                <a:spcPct val="100000"/>
              </a:lnSpc>
              <a:spcBef>
                <a:spcPts val="0"/>
              </a:spcBef>
              <a:spcAft>
                <a:spcPts val="0"/>
              </a:spcAft>
              <a:buSzPts val="1000"/>
              <a:buNone/>
              <a:defRPr sz="1333"/>
            </a:lvl4pPr>
            <a:lvl5pPr lvl="4" rtl="0">
              <a:lnSpc>
                <a:spcPct val="100000"/>
              </a:lnSpc>
              <a:spcBef>
                <a:spcPts val="0"/>
              </a:spcBef>
              <a:spcAft>
                <a:spcPts val="0"/>
              </a:spcAft>
              <a:buSzPts val="1000"/>
              <a:buNone/>
              <a:defRPr sz="1333"/>
            </a:lvl5pPr>
            <a:lvl6pPr lvl="5" rtl="0">
              <a:lnSpc>
                <a:spcPct val="100000"/>
              </a:lnSpc>
              <a:spcBef>
                <a:spcPts val="0"/>
              </a:spcBef>
              <a:spcAft>
                <a:spcPts val="0"/>
              </a:spcAft>
              <a:buSzPts val="1000"/>
              <a:buNone/>
              <a:defRPr sz="1333"/>
            </a:lvl6pPr>
            <a:lvl7pPr lvl="6" rtl="0">
              <a:lnSpc>
                <a:spcPct val="100000"/>
              </a:lnSpc>
              <a:spcBef>
                <a:spcPts val="0"/>
              </a:spcBef>
              <a:spcAft>
                <a:spcPts val="0"/>
              </a:spcAft>
              <a:buSzPts val="1000"/>
              <a:buNone/>
              <a:defRPr sz="1333"/>
            </a:lvl7pPr>
            <a:lvl8pPr lvl="7" rtl="0">
              <a:lnSpc>
                <a:spcPct val="100000"/>
              </a:lnSpc>
              <a:spcBef>
                <a:spcPts val="0"/>
              </a:spcBef>
              <a:spcAft>
                <a:spcPts val="0"/>
              </a:spcAft>
              <a:buSzPts val="1000"/>
              <a:buNone/>
              <a:defRPr sz="1333"/>
            </a:lvl8pPr>
            <a:lvl9pPr lvl="8" rtl="0">
              <a:lnSpc>
                <a:spcPct val="100000"/>
              </a:lnSpc>
              <a:spcBef>
                <a:spcPts val="0"/>
              </a:spcBef>
              <a:spcAft>
                <a:spcPts val="0"/>
              </a:spcAft>
              <a:buSzPts val="1000"/>
              <a:buNone/>
              <a:defRPr sz="1333"/>
            </a:lvl9pPr>
          </a:lstStyle>
          <a:p>
            <a:endParaRPr dirty="0"/>
          </a:p>
        </p:txBody>
      </p:sp>
      <p:sp>
        <p:nvSpPr>
          <p:cNvPr id="421" name="Google Shape;421;p13"/>
          <p:cNvSpPr txBox="1">
            <a:spLocks noGrp="1"/>
          </p:cNvSpPr>
          <p:nvPr>
            <p:ph type="title" idx="14" hasCustomPrompt="1"/>
          </p:nvPr>
        </p:nvSpPr>
        <p:spPr>
          <a:xfrm>
            <a:off x="6246524" y="4543636"/>
            <a:ext cx="13000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5467"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22" name="Google Shape;422;p13"/>
          <p:cNvSpPr txBox="1">
            <a:spLocks noGrp="1"/>
          </p:cNvSpPr>
          <p:nvPr>
            <p:ph type="ctrTitle" idx="15"/>
          </p:nvPr>
        </p:nvSpPr>
        <p:spPr>
          <a:xfrm>
            <a:off x="2544472" y="584657"/>
            <a:ext cx="8696528"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600"/>
              <a:buNone/>
              <a:defRPr sz="4000" b="1" i="0">
                <a:solidFill>
                  <a:schemeClr val="accent3"/>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dirty="0"/>
          </a:p>
        </p:txBody>
      </p:sp>
      <p:sp>
        <p:nvSpPr>
          <p:cNvPr id="16" name="Google Shape;825;p22">
            <a:extLst>
              <a:ext uri="{FF2B5EF4-FFF2-40B4-BE49-F238E27FC236}">
                <a16:creationId xmlns:a16="http://schemas.microsoft.com/office/drawing/2014/main" id="{2258A59E-0311-D341-8D87-95CDD53F31AF}"/>
              </a:ext>
            </a:extLst>
          </p:cNvPr>
          <p:cNvSpPr/>
          <p:nvPr userDrawn="1"/>
        </p:nvSpPr>
        <p:spPr>
          <a:xfrm rot="5400000">
            <a:off x="8443123" y="3198026"/>
            <a:ext cx="6857999"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mj-lt"/>
            </a:endParaRPr>
          </a:p>
        </p:txBody>
      </p:sp>
      <p:sp>
        <p:nvSpPr>
          <p:cNvPr id="17" name="Date Placeholder 3">
            <a:extLst>
              <a:ext uri="{FF2B5EF4-FFF2-40B4-BE49-F238E27FC236}">
                <a16:creationId xmlns:a16="http://schemas.microsoft.com/office/drawing/2014/main" id="{8CEE2908-3E93-4BD4-871D-F50468162A11}"/>
              </a:ext>
            </a:extLst>
          </p:cNvPr>
          <p:cNvSpPr>
            <a:spLocks noGrp="1"/>
          </p:cNvSpPr>
          <p:nvPr>
            <p:ph type="dt" sz="half" idx="16"/>
          </p:nvPr>
        </p:nvSpPr>
        <p:spPr>
          <a:xfrm>
            <a:off x="838200" y="6356350"/>
            <a:ext cx="2743200" cy="365125"/>
          </a:xfrm>
          <a:prstGeom prst="rect">
            <a:avLst/>
          </a:prstGeom>
        </p:spPr>
        <p:txBody>
          <a:bodyPr vert="horz" lIns="91440" tIns="45720" rIns="91440" bIns="45720" rtlCol="0" anchor="ctr"/>
          <a:lstStyle>
            <a:lvl1pPr algn="l">
              <a:defRPr sz="1200">
                <a:solidFill>
                  <a:schemeClr val="accent3"/>
                </a:solidFill>
              </a:defRPr>
            </a:lvl1pPr>
          </a:lstStyle>
          <a:p>
            <a:endParaRPr lang="en-US" dirty="0"/>
          </a:p>
        </p:txBody>
      </p:sp>
      <p:sp>
        <p:nvSpPr>
          <p:cNvPr id="18" name="Footer Placeholder 4">
            <a:extLst>
              <a:ext uri="{FF2B5EF4-FFF2-40B4-BE49-F238E27FC236}">
                <a16:creationId xmlns:a16="http://schemas.microsoft.com/office/drawing/2014/main" id="{00F47CEB-B760-49F6-86B2-27616B9165EC}"/>
              </a:ext>
            </a:extLst>
          </p:cNvPr>
          <p:cNvSpPr>
            <a:spLocks noGrp="1"/>
          </p:cNvSpPr>
          <p:nvPr>
            <p:ph type="ftr" sz="quarter" idx="17"/>
          </p:nvPr>
        </p:nvSpPr>
        <p:spPr>
          <a:xfrm>
            <a:off x="4038600" y="6356350"/>
            <a:ext cx="41148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dirty="0"/>
          </a:p>
        </p:txBody>
      </p:sp>
      <p:sp>
        <p:nvSpPr>
          <p:cNvPr id="19" name="Slide Number Placeholder 5">
            <a:extLst>
              <a:ext uri="{FF2B5EF4-FFF2-40B4-BE49-F238E27FC236}">
                <a16:creationId xmlns:a16="http://schemas.microsoft.com/office/drawing/2014/main" id="{F0F2202C-76ED-4B3C-B7A1-030279F4AAF0}"/>
              </a:ext>
            </a:extLst>
          </p:cNvPr>
          <p:cNvSpPr>
            <a:spLocks noGrp="1"/>
          </p:cNvSpPr>
          <p:nvPr>
            <p:ph type="sldNum" sz="quarter" idx="18"/>
          </p:nvPr>
        </p:nvSpPr>
        <p:spPr>
          <a:xfrm>
            <a:off x="11641146" y="5623797"/>
            <a:ext cx="550853" cy="365125"/>
          </a:xfrm>
          <a:prstGeom prst="rect">
            <a:avLst/>
          </a:prstGeom>
        </p:spPr>
        <p:txBody>
          <a:bodyPr vert="horz" lIns="91440" tIns="45720" rIns="91440" bIns="45720" rtlCol="0" anchor="ctr"/>
          <a:lstStyle>
            <a:lvl1pPr algn="r">
              <a:defRPr sz="2000">
                <a:solidFill>
                  <a:schemeClr val="accent2"/>
                </a:solidFill>
              </a:defRPr>
            </a:lvl1pPr>
          </a:lstStyle>
          <a:p>
            <a:fld id="{5935DDE6-7AD5-4EBC-B546-5013AE520238}" type="slidenum">
              <a:rPr lang="en-US" smtClean="0"/>
              <a:pPr/>
              <a:t>‹#›</a:t>
            </a:fld>
            <a:endParaRPr lang="en-US" dirty="0"/>
          </a:p>
        </p:txBody>
      </p:sp>
      <p:pic>
        <p:nvPicPr>
          <p:cNvPr id="5" name="Picture 4">
            <a:extLst>
              <a:ext uri="{FF2B5EF4-FFF2-40B4-BE49-F238E27FC236}">
                <a16:creationId xmlns:a16="http://schemas.microsoft.com/office/drawing/2014/main" id="{F8951D19-D6CA-4C28-807C-EC9719665A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0167" y="355123"/>
            <a:ext cx="981744" cy="1033506"/>
          </a:xfrm>
          <a:prstGeom prst="rect">
            <a:avLst/>
          </a:prstGeom>
        </p:spPr>
      </p:pic>
    </p:spTree>
    <p:extLst>
      <p:ext uri="{BB962C8B-B14F-4D97-AF65-F5344CB8AC3E}">
        <p14:creationId xmlns:p14="http://schemas.microsoft.com/office/powerpoint/2010/main" val="2176638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s" preserve="1" userDrawn="1">
  <p:cSld name="1_Table of contents">
    <p:spTree>
      <p:nvGrpSpPr>
        <p:cNvPr id="1" name="Shape 408"/>
        <p:cNvGrpSpPr/>
        <p:nvPr/>
      </p:nvGrpSpPr>
      <p:grpSpPr>
        <a:xfrm>
          <a:off x="0" y="0"/>
          <a:ext cx="0" cy="0"/>
          <a:chOff x="0" y="0"/>
          <a:chExt cx="0" cy="0"/>
        </a:xfrm>
      </p:grpSpPr>
      <p:sp>
        <p:nvSpPr>
          <p:cNvPr id="410" name="Google Shape;410;p13"/>
          <p:cNvSpPr txBox="1">
            <a:spLocks noGrp="1"/>
          </p:cNvSpPr>
          <p:nvPr>
            <p:ph type="ctrTitle"/>
          </p:nvPr>
        </p:nvSpPr>
        <p:spPr>
          <a:xfrm>
            <a:off x="2344301" y="1546857"/>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28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12" name="Google Shape;412;p13"/>
          <p:cNvSpPr txBox="1">
            <a:spLocks noGrp="1"/>
          </p:cNvSpPr>
          <p:nvPr>
            <p:ph type="title" idx="2" hasCustomPrompt="1"/>
          </p:nvPr>
        </p:nvSpPr>
        <p:spPr>
          <a:xfrm>
            <a:off x="951000" y="1546857"/>
            <a:ext cx="13044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4000"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13" name="Google Shape;413;p13"/>
          <p:cNvSpPr txBox="1">
            <a:spLocks noGrp="1"/>
          </p:cNvSpPr>
          <p:nvPr>
            <p:ph type="ctrTitle" idx="3"/>
          </p:nvPr>
        </p:nvSpPr>
        <p:spPr>
          <a:xfrm>
            <a:off x="2343858" y="3302180"/>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28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15" name="Google Shape;415;p13"/>
          <p:cNvSpPr txBox="1">
            <a:spLocks noGrp="1"/>
          </p:cNvSpPr>
          <p:nvPr>
            <p:ph type="title" idx="5" hasCustomPrompt="1"/>
          </p:nvPr>
        </p:nvSpPr>
        <p:spPr>
          <a:xfrm>
            <a:off x="972725" y="3308000"/>
            <a:ext cx="13000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4000"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16" name="Google Shape;416;p13"/>
          <p:cNvSpPr txBox="1">
            <a:spLocks noGrp="1"/>
          </p:cNvSpPr>
          <p:nvPr>
            <p:ph type="ctrTitle" idx="6"/>
          </p:nvPr>
        </p:nvSpPr>
        <p:spPr>
          <a:xfrm>
            <a:off x="2343858" y="2409657"/>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28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18" name="Google Shape;418;p13"/>
          <p:cNvSpPr txBox="1">
            <a:spLocks noGrp="1"/>
          </p:cNvSpPr>
          <p:nvPr>
            <p:ph type="title" idx="8" hasCustomPrompt="1"/>
          </p:nvPr>
        </p:nvSpPr>
        <p:spPr>
          <a:xfrm>
            <a:off x="968325" y="2409657"/>
            <a:ext cx="13044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4000"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19" name="Google Shape;419;p13"/>
          <p:cNvSpPr txBox="1">
            <a:spLocks noGrp="1"/>
          </p:cNvSpPr>
          <p:nvPr>
            <p:ph type="ctrTitle" idx="9"/>
          </p:nvPr>
        </p:nvSpPr>
        <p:spPr>
          <a:xfrm>
            <a:off x="2343858" y="4188667"/>
            <a:ext cx="361840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200"/>
              <a:buNone/>
              <a:defRPr sz="2800" b="1" i="0">
                <a:latin typeface="+mj-lt"/>
              </a:defRPr>
            </a:lvl1pPr>
            <a:lvl2pPr lvl="1" rtl="0">
              <a:spcBef>
                <a:spcPts val="0"/>
              </a:spcBef>
              <a:spcAft>
                <a:spcPts val="0"/>
              </a:spcAft>
              <a:buSzPts val="1200"/>
              <a:buNone/>
              <a:defRPr sz="1600"/>
            </a:lvl2pPr>
            <a:lvl3pPr lvl="2" rtl="0">
              <a:spcBef>
                <a:spcPts val="0"/>
              </a:spcBef>
              <a:spcAft>
                <a:spcPts val="0"/>
              </a:spcAft>
              <a:buSzPts val="1200"/>
              <a:buNone/>
              <a:defRPr sz="1600"/>
            </a:lvl3pPr>
            <a:lvl4pPr lvl="3" rtl="0">
              <a:spcBef>
                <a:spcPts val="0"/>
              </a:spcBef>
              <a:spcAft>
                <a:spcPts val="0"/>
              </a:spcAft>
              <a:buSzPts val="1200"/>
              <a:buNone/>
              <a:defRPr sz="1600"/>
            </a:lvl4pPr>
            <a:lvl5pPr lvl="4" rtl="0">
              <a:spcBef>
                <a:spcPts val="0"/>
              </a:spcBef>
              <a:spcAft>
                <a:spcPts val="0"/>
              </a:spcAft>
              <a:buSzPts val="1200"/>
              <a:buNone/>
              <a:defRPr sz="1600"/>
            </a:lvl5pPr>
            <a:lvl6pPr lvl="5" rtl="0">
              <a:spcBef>
                <a:spcPts val="0"/>
              </a:spcBef>
              <a:spcAft>
                <a:spcPts val="0"/>
              </a:spcAft>
              <a:buSzPts val="1200"/>
              <a:buNone/>
              <a:defRPr sz="1600"/>
            </a:lvl6pPr>
            <a:lvl7pPr lvl="6" rtl="0">
              <a:spcBef>
                <a:spcPts val="0"/>
              </a:spcBef>
              <a:spcAft>
                <a:spcPts val="0"/>
              </a:spcAft>
              <a:buSzPts val="1200"/>
              <a:buNone/>
              <a:defRPr sz="1600"/>
            </a:lvl7pPr>
            <a:lvl8pPr lvl="7" rtl="0">
              <a:spcBef>
                <a:spcPts val="0"/>
              </a:spcBef>
              <a:spcAft>
                <a:spcPts val="0"/>
              </a:spcAft>
              <a:buSzPts val="1200"/>
              <a:buNone/>
              <a:defRPr sz="1600"/>
            </a:lvl8pPr>
            <a:lvl9pPr lvl="8" rtl="0">
              <a:spcBef>
                <a:spcPts val="0"/>
              </a:spcBef>
              <a:spcAft>
                <a:spcPts val="0"/>
              </a:spcAft>
              <a:buSzPts val="1200"/>
              <a:buNone/>
              <a:defRPr sz="1600"/>
            </a:lvl9pPr>
          </a:lstStyle>
          <a:p>
            <a:endParaRPr dirty="0"/>
          </a:p>
        </p:txBody>
      </p:sp>
      <p:sp>
        <p:nvSpPr>
          <p:cNvPr id="421" name="Google Shape;421;p13"/>
          <p:cNvSpPr txBox="1">
            <a:spLocks noGrp="1"/>
          </p:cNvSpPr>
          <p:nvPr>
            <p:ph type="title" idx="14" hasCustomPrompt="1"/>
          </p:nvPr>
        </p:nvSpPr>
        <p:spPr>
          <a:xfrm>
            <a:off x="963852" y="4178643"/>
            <a:ext cx="1300000" cy="7680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4800"/>
              <a:buNone/>
              <a:defRPr sz="4000" b="1" i="0">
                <a:solidFill>
                  <a:schemeClr val="lt1"/>
                </a:solidFill>
                <a:latin typeface="+mj-lt"/>
              </a:defRPr>
            </a:lvl1pPr>
            <a:lvl2pPr lvl="1"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6400">
                <a:latin typeface="Fira Sans Extra Condensed Medium"/>
                <a:ea typeface="Fira Sans Extra Condensed Medium"/>
                <a:cs typeface="Fira Sans Extra Condensed Medium"/>
                <a:sym typeface="Fira Sans Extra Condensed Medium"/>
              </a:defRPr>
            </a:lvl9pPr>
          </a:lstStyle>
          <a:p>
            <a:r>
              <a:rPr dirty="0"/>
              <a:t>xx</a:t>
            </a:r>
          </a:p>
        </p:txBody>
      </p:sp>
      <p:sp>
        <p:nvSpPr>
          <p:cNvPr id="422" name="Google Shape;422;p13"/>
          <p:cNvSpPr txBox="1">
            <a:spLocks noGrp="1"/>
          </p:cNvSpPr>
          <p:nvPr>
            <p:ph type="ctrTitle" idx="15"/>
          </p:nvPr>
        </p:nvSpPr>
        <p:spPr>
          <a:xfrm>
            <a:off x="2343150" y="584657"/>
            <a:ext cx="8897850" cy="7704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600"/>
              <a:buNone/>
              <a:defRPr sz="4000" b="1" i="0">
                <a:solidFill>
                  <a:schemeClr val="accent3"/>
                </a:solidFill>
                <a:latin typeface="+mj-lt"/>
              </a:defRPr>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dirty="0"/>
          </a:p>
        </p:txBody>
      </p:sp>
      <p:sp>
        <p:nvSpPr>
          <p:cNvPr id="16" name="Google Shape;825;p22">
            <a:extLst>
              <a:ext uri="{FF2B5EF4-FFF2-40B4-BE49-F238E27FC236}">
                <a16:creationId xmlns:a16="http://schemas.microsoft.com/office/drawing/2014/main" id="{2258A59E-0311-D341-8D87-95CDD53F31AF}"/>
              </a:ext>
            </a:extLst>
          </p:cNvPr>
          <p:cNvSpPr/>
          <p:nvPr userDrawn="1"/>
        </p:nvSpPr>
        <p:spPr>
          <a:xfrm rot="5400000">
            <a:off x="8443123" y="3198026"/>
            <a:ext cx="6857999"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mj-lt"/>
            </a:endParaRPr>
          </a:p>
        </p:txBody>
      </p:sp>
      <p:sp>
        <p:nvSpPr>
          <p:cNvPr id="17" name="Date Placeholder 3">
            <a:extLst>
              <a:ext uri="{FF2B5EF4-FFF2-40B4-BE49-F238E27FC236}">
                <a16:creationId xmlns:a16="http://schemas.microsoft.com/office/drawing/2014/main" id="{8CEE2908-3E93-4BD4-871D-F50468162A11}"/>
              </a:ext>
            </a:extLst>
          </p:cNvPr>
          <p:cNvSpPr>
            <a:spLocks noGrp="1"/>
          </p:cNvSpPr>
          <p:nvPr>
            <p:ph type="dt" sz="half" idx="16"/>
          </p:nvPr>
        </p:nvSpPr>
        <p:spPr>
          <a:xfrm>
            <a:off x="838200" y="6356350"/>
            <a:ext cx="2743200" cy="365125"/>
          </a:xfrm>
          <a:prstGeom prst="rect">
            <a:avLst/>
          </a:prstGeom>
        </p:spPr>
        <p:txBody>
          <a:bodyPr vert="horz" lIns="91440" tIns="45720" rIns="91440" bIns="45720" rtlCol="0" anchor="ctr"/>
          <a:lstStyle>
            <a:lvl1pPr algn="l">
              <a:defRPr sz="1200">
                <a:solidFill>
                  <a:schemeClr val="accent3"/>
                </a:solidFill>
              </a:defRPr>
            </a:lvl1pPr>
          </a:lstStyle>
          <a:p>
            <a:endParaRPr lang="en-US" dirty="0"/>
          </a:p>
        </p:txBody>
      </p:sp>
      <p:sp>
        <p:nvSpPr>
          <p:cNvPr id="18" name="Footer Placeholder 4">
            <a:extLst>
              <a:ext uri="{FF2B5EF4-FFF2-40B4-BE49-F238E27FC236}">
                <a16:creationId xmlns:a16="http://schemas.microsoft.com/office/drawing/2014/main" id="{00F47CEB-B760-49F6-86B2-27616B9165EC}"/>
              </a:ext>
            </a:extLst>
          </p:cNvPr>
          <p:cNvSpPr>
            <a:spLocks noGrp="1"/>
          </p:cNvSpPr>
          <p:nvPr>
            <p:ph type="ftr" sz="quarter" idx="17"/>
          </p:nvPr>
        </p:nvSpPr>
        <p:spPr>
          <a:xfrm>
            <a:off x="4038600" y="6356350"/>
            <a:ext cx="41148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dirty="0"/>
          </a:p>
        </p:txBody>
      </p:sp>
      <p:sp>
        <p:nvSpPr>
          <p:cNvPr id="19" name="Slide Number Placeholder 5">
            <a:extLst>
              <a:ext uri="{FF2B5EF4-FFF2-40B4-BE49-F238E27FC236}">
                <a16:creationId xmlns:a16="http://schemas.microsoft.com/office/drawing/2014/main" id="{F0F2202C-76ED-4B3C-B7A1-030279F4AAF0}"/>
              </a:ext>
            </a:extLst>
          </p:cNvPr>
          <p:cNvSpPr>
            <a:spLocks noGrp="1"/>
          </p:cNvSpPr>
          <p:nvPr>
            <p:ph type="sldNum" sz="quarter" idx="18"/>
          </p:nvPr>
        </p:nvSpPr>
        <p:spPr>
          <a:xfrm>
            <a:off x="11641146" y="5623797"/>
            <a:ext cx="550853" cy="365125"/>
          </a:xfrm>
          <a:prstGeom prst="rect">
            <a:avLst/>
          </a:prstGeom>
        </p:spPr>
        <p:txBody>
          <a:bodyPr vert="horz" lIns="91440" tIns="45720" rIns="91440" bIns="45720" rtlCol="0" anchor="ctr"/>
          <a:lstStyle>
            <a:lvl1pPr algn="r">
              <a:defRPr sz="2000">
                <a:solidFill>
                  <a:schemeClr val="accent2"/>
                </a:solidFill>
              </a:defRPr>
            </a:lvl1pPr>
          </a:lstStyle>
          <a:p>
            <a:fld id="{5935DDE6-7AD5-4EBC-B546-5013AE520238}" type="slidenum">
              <a:rPr lang="en-US" smtClean="0"/>
              <a:pPr/>
              <a:t>‹#›</a:t>
            </a:fld>
            <a:endParaRPr lang="en-US" dirty="0"/>
          </a:p>
        </p:txBody>
      </p:sp>
      <p:sp>
        <p:nvSpPr>
          <p:cNvPr id="3" name="Text Placeholder 2">
            <a:extLst>
              <a:ext uri="{FF2B5EF4-FFF2-40B4-BE49-F238E27FC236}">
                <a16:creationId xmlns:a16="http://schemas.microsoft.com/office/drawing/2014/main" id="{2C53E24C-96BF-41D9-8D3F-A1E472AC546F}"/>
              </a:ext>
            </a:extLst>
          </p:cNvPr>
          <p:cNvSpPr>
            <a:spLocks noGrp="1"/>
          </p:cNvSpPr>
          <p:nvPr>
            <p:ph type="body" sz="quarter" idx="19" hasCustomPrompt="1"/>
          </p:nvPr>
        </p:nvSpPr>
        <p:spPr>
          <a:xfrm>
            <a:off x="966545" y="5071996"/>
            <a:ext cx="1322387" cy="768000"/>
          </a:xfrm>
        </p:spPr>
        <p:txBody>
          <a:bodyPr>
            <a:noAutofit/>
          </a:bodyPr>
          <a:lstStyle>
            <a:lvl1pPr marL="0" indent="0" algn="ctr" defTabSz="914400" rtl="0" eaLnBrk="1" latinLnBrk="0" hangingPunct="1">
              <a:lnSpc>
                <a:spcPct val="90000"/>
              </a:lnSpc>
              <a:spcBef>
                <a:spcPts val="0"/>
              </a:spcBef>
              <a:spcAft>
                <a:spcPts val="0"/>
              </a:spcAft>
              <a:buSzPts val="4800"/>
              <a:buNone/>
              <a:defRPr lang="en-US" sz="4000" b="1" i="0" kern="1200" dirty="0" smtClean="0">
                <a:solidFill>
                  <a:schemeClr val="lt1"/>
                </a:solidFill>
                <a:latin typeface="+mj-lt"/>
                <a:ea typeface="+mj-ea"/>
                <a:cs typeface="+mj-cs"/>
              </a:defRPr>
            </a:lvl1pPr>
            <a:lvl2pPr marL="4572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2pPr>
            <a:lvl3pPr marL="9144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3pPr>
            <a:lvl4pPr marL="13716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4pPr>
            <a:lvl5pPr marL="18288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5pPr>
          </a:lstStyle>
          <a:p>
            <a:pPr lvl="0"/>
            <a:r>
              <a:rPr lang="en-US" dirty="0"/>
              <a:t>xx</a:t>
            </a:r>
          </a:p>
        </p:txBody>
      </p:sp>
      <p:sp>
        <p:nvSpPr>
          <p:cNvPr id="5" name="Text Placeholder 4">
            <a:extLst>
              <a:ext uri="{FF2B5EF4-FFF2-40B4-BE49-F238E27FC236}">
                <a16:creationId xmlns:a16="http://schemas.microsoft.com/office/drawing/2014/main" id="{3D2D1309-DE87-4973-9176-1C9EBBF2A72D}"/>
              </a:ext>
            </a:extLst>
          </p:cNvPr>
          <p:cNvSpPr>
            <a:spLocks noGrp="1"/>
          </p:cNvSpPr>
          <p:nvPr>
            <p:ph type="body" sz="quarter" idx="20" hasCustomPrompt="1"/>
          </p:nvPr>
        </p:nvSpPr>
        <p:spPr>
          <a:xfrm>
            <a:off x="2342758" y="5071276"/>
            <a:ext cx="3619500" cy="768000"/>
          </a:xfrm>
        </p:spPr>
        <p:txBody>
          <a:bodyPr/>
          <a:lstStyle>
            <a:lvl1pPr marL="0" indent="0">
              <a:buNone/>
              <a:defRPr lang="en-US" sz="2800" b="1" i="0" kern="1200" dirty="0" smtClean="0">
                <a:solidFill>
                  <a:schemeClr val="accent3"/>
                </a:solidFill>
                <a:latin typeface="+mj-lt"/>
                <a:ea typeface="+mj-ea"/>
                <a:cs typeface="+mj-cs"/>
              </a:defRPr>
            </a:lvl1pPr>
            <a:lvl2pPr marL="457200" indent="0">
              <a:buNone/>
              <a:defRPr lang="en-US" sz="2800" b="1" i="0" kern="1200" dirty="0" smtClean="0">
                <a:solidFill>
                  <a:schemeClr val="accent3"/>
                </a:solidFill>
                <a:latin typeface="+mj-lt"/>
                <a:ea typeface="+mj-ea"/>
                <a:cs typeface="+mj-cs"/>
              </a:defRPr>
            </a:lvl2pPr>
            <a:lvl3pPr marL="914400" indent="0">
              <a:buNone/>
              <a:defRPr lang="en-US" sz="2800" b="1" i="0" kern="1200" dirty="0" smtClean="0">
                <a:solidFill>
                  <a:schemeClr val="accent3"/>
                </a:solidFill>
                <a:latin typeface="+mj-lt"/>
                <a:ea typeface="+mj-ea"/>
                <a:cs typeface="+mj-cs"/>
              </a:defRPr>
            </a:lvl3pPr>
            <a:lvl4pPr marL="1371600" indent="0">
              <a:buNone/>
              <a:defRPr lang="en-US" sz="2800" b="1" i="0" kern="1200" dirty="0" smtClean="0">
                <a:solidFill>
                  <a:schemeClr val="accent3"/>
                </a:solidFill>
                <a:latin typeface="+mj-lt"/>
                <a:ea typeface="+mj-ea"/>
                <a:cs typeface="+mj-cs"/>
              </a:defRPr>
            </a:lvl4pPr>
            <a:lvl5pPr marL="1828800" indent="0">
              <a:buNone/>
              <a:defRPr lang="en-US" sz="2800" b="1" i="0" kern="1200" dirty="0">
                <a:solidFill>
                  <a:schemeClr val="accent3"/>
                </a:solidFill>
                <a:latin typeface="+mj-lt"/>
                <a:ea typeface="+mj-ea"/>
                <a:cs typeface="+mj-cs"/>
              </a:defRPr>
            </a:lvl5pPr>
          </a:lstStyle>
          <a:p>
            <a:pPr lvl="0"/>
            <a:r>
              <a:rPr lang="en-US" dirty="0"/>
              <a:t>Click to add title</a:t>
            </a:r>
          </a:p>
        </p:txBody>
      </p:sp>
      <p:sp>
        <p:nvSpPr>
          <p:cNvPr id="24" name="Text Placeholder 2">
            <a:extLst>
              <a:ext uri="{FF2B5EF4-FFF2-40B4-BE49-F238E27FC236}">
                <a16:creationId xmlns:a16="http://schemas.microsoft.com/office/drawing/2014/main" id="{5E2F9439-1767-4A67-AD71-08FCE80D6F8F}"/>
              </a:ext>
            </a:extLst>
          </p:cNvPr>
          <p:cNvSpPr>
            <a:spLocks noGrp="1"/>
          </p:cNvSpPr>
          <p:nvPr>
            <p:ph type="body" sz="quarter" idx="21" hasCustomPrompt="1"/>
          </p:nvPr>
        </p:nvSpPr>
        <p:spPr>
          <a:xfrm>
            <a:off x="6096000" y="1540875"/>
            <a:ext cx="1322387" cy="768000"/>
          </a:xfrm>
        </p:spPr>
        <p:txBody>
          <a:bodyPr>
            <a:normAutofit/>
          </a:bodyPr>
          <a:lstStyle>
            <a:lvl1pPr marL="0" indent="0" algn="ctr" defTabSz="914400" rtl="0" eaLnBrk="1" latinLnBrk="0" hangingPunct="1">
              <a:lnSpc>
                <a:spcPct val="90000"/>
              </a:lnSpc>
              <a:spcBef>
                <a:spcPts val="0"/>
              </a:spcBef>
              <a:spcAft>
                <a:spcPts val="0"/>
              </a:spcAft>
              <a:buSzPts val="4800"/>
              <a:buNone/>
              <a:defRPr lang="en-US" sz="3600" b="1" i="0" kern="1200" dirty="0" smtClean="0">
                <a:solidFill>
                  <a:schemeClr val="lt1"/>
                </a:solidFill>
                <a:latin typeface="+mj-lt"/>
                <a:ea typeface="+mj-ea"/>
                <a:cs typeface="+mj-cs"/>
              </a:defRPr>
            </a:lvl1pPr>
            <a:lvl2pPr marL="4572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2pPr>
            <a:lvl3pPr marL="9144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3pPr>
            <a:lvl4pPr marL="13716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4pPr>
            <a:lvl5pPr marL="18288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5pPr>
          </a:lstStyle>
          <a:p>
            <a:pPr lvl="0"/>
            <a:r>
              <a:rPr lang="en-US" dirty="0"/>
              <a:t>xx</a:t>
            </a:r>
          </a:p>
        </p:txBody>
      </p:sp>
      <p:sp>
        <p:nvSpPr>
          <p:cNvPr id="25" name="Text Placeholder 4">
            <a:extLst>
              <a:ext uri="{FF2B5EF4-FFF2-40B4-BE49-F238E27FC236}">
                <a16:creationId xmlns:a16="http://schemas.microsoft.com/office/drawing/2014/main" id="{8FD49C64-9D57-44F2-BE7F-0BC024D3F6AC}"/>
              </a:ext>
            </a:extLst>
          </p:cNvPr>
          <p:cNvSpPr>
            <a:spLocks noGrp="1"/>
          </p:cNvSpPr>
          <p:nvPr>
            <p:ph type="body" sz="quarter" idx="22" hasCustomPrompt="1"/>
          </p:nvPr>
        </p:nvSpPr>
        <p:spPr>
          <a:xfrm>
            <a:off x="7472213" y="1540155"/>
            <a:ext cx="3619500" cy="768000"/>
          </a:xfrm>
        </p:spPr>
        <p:txBody>
          <a:bodyPr/>
          <a:lstStyle>
            <a:lvl1pPr marL="0" indent="0">
              <a:buNone/>
              <a:defRPr lang="en-US" sz="2800" b="1" i="0" kern="1200" dirty="0" smtClean="0">
                <a:solidFill>
                  <a:schemeClr val="accent3"/>
                </a:solidFill>
                <a:latin typeface="+mj-lt"/>
                <a:ea typeface="+mj-ea"/>
                <a:cs typeface="+mj-cs"/>
              </a:defRPr>
            </a:lvl1pPr>
            <a:lvl2pPr marL="457200" indent="0">
              <a:buNone/>
              <a:defRPr lang="en-US" sz="2800" b="1" i="0" kern="1200" dirty="0" smtClean="0">
                <a:solidFill>
                  <a:schemeClr val="accent3"/>
                </a:solidFill>
                <a:latin typeface="+mj-lt"/>
                <a:ea typeface="+mj-ea"/>
                <a:cs typeface="+mj-cs"/>
              </a:defRPr>
            </a:lvl2pPr>
            <a:lvl3pPr marL="914400" indent="0">
              <a:buNone/>
              <a:defRPr lang="en-US" sz="2800" b="1" i="0" kern="1200" dirty="0" smtClean="0">
                <a:solidFill>
                  <a:schemeClr val="accent3"/>
                </a:solidFill>
                <a:latin typeface="+mj-lt"/>
                <a:ea typeface="+mj-ea"/>
                <a:cs typeface="+mj-cs"/>
              </a:defRPr>
            </a:lvl3pPr>
            <a:lvl4pPr marL="1371600" indent="0">
              <a:buNone/>
              <a:defRPr lang="en-US" sz="2800" b="1" i="0" kern="1200" dirty="0" smtClean="0">
                <a:solidFill>
                  <a:schemeClr val="accent3"/>
                </a:solidFill>
                <a:latin typeface="+mj-lt"/>
                <a:ea typeface="+mj-ea"/>
                <a:cs typeface="+mj-cs"/>
              </a:defRPr>
            </a:lvl4pPr>
            <a:lvl5pPr marL="1828800" indent="0">
              <a:buNone/>
              <a:defRPr lang="en-US" sz="2800" b="1" i="0" kern="1200" dirty="0">
                <a:solidFill>
                  <a:schemeClr val="accent3"/>
                </a:solidFill>
                <a:latin typeface="+mj-lt"/>
                <a:ea typeface="+mj-ea"/>
                <a:cs typeface="+mj-cs"/>
              </a:defRPr>
            </a:lvl5pPr>
          </a:lstStyle>
          <a:p>
            <a:pPr lvl="0"/>
            <a:r>
              <a:rPr lang="en-US" dirty="0"/>
              <a:t>Click to add title</a:t>
            </a:r>
          </a:p>
        </p:txBody>
      </p:sp>
      <p:sp>
        <p:nvSpPr>
          <p:cNvPr id="26" name="Text Placeholder 2">
            <a:extLst>
              <a:ext uri="{FF2B5EF4-FFF2-40B4-BE49-F238E27FC236}">
                <a16:creationId xmlns:a16="http://schemas.microsoft.com/office/drawing/2014/main" id="{BD9D37B6-979F-453B-834C-9EB16550363E}"/>
              </a:ext>
            </a:extLst>
          </p:cNvPr>
          <p:cNvSpPr>
            <a:spLocks noGrp="1"/>
          </p:cNvSpPr>
          <p:nvPr>
            <p:ph type="body" sz="quarter" idx="23" hasCustomPrompt="1"/>
          </p:nvPr>
        </p:nvSpPr>
        <p:spPr>
          <a:xfrm>
            <a:off x="6073503" y="2408872"/>
            <a:ext cx="1322387" cy="768000"/>
          </a:xfrm>
        </p:spPr>
        <p:txBody>
          <a:bodyPr>
            <a:normAutofit/>
          </a:bodyPr>
          <a:lstStyle>
            <a:lvl1pPr marL="0" indent="0" algn="ctr" defTabSz="914400" rtl="0" eaLnBrk="1" latinLnBrk="0" hangingPunct="1">
              <a:lnSpc>
                <a:spcPct val="90000"/>
              </a:lnSpc>
              <a:spcBef>
                <a:spcPts val="0"/>
              </a:spcBef>
              <a:spcAft>
                <a:spcPts val="0"/>
              </a:spcAft>
              <a:buSzPts val="4800"/>
              <a:buNone/>
              <a:defRPr lang="en-US" sz="3600" b="1" i="0" kern="1200" dirty="0" smtClean="0">
                <a:solidFill>
                  <a:schemeClr val="lt1"/>
                </a:solidFill>
                <a:latin typeface="+mj-lt"/>
                <a:ea typeface="+mj-ea"/>
                <a:cs typeface="+mj-cs"/>
              </a:defRPr>
            </a:lvl1pPr>
            <a:lvl2pPr marL="4572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2pPr>
            <a:lvl3pPr marL="9144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3pPr>
            <a:lvl4pPr marL="13716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4pPr>
            <a:lvl5pPr marL="18288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5pPr>
          </a:lstStyle>
          <a:p>
            <a:pPr lvl="0"/>
            <a:r>
              <a:rPr lang="en-US" dirty="0"/>
              <a:t>xx</a:t>
            </a:r>
          </a:p>
        </p:txBody>
      </p:sp>
      <p:sp>
        <p:nvSpPr>
          <p:cNvPr id="27" name="Text Placeholder 4">
            <a:extLst>
              <a:ext uri="{FF2B5EF4-FFF2-40B4-BE49-F238E27FC236}">
                <a16:creationId xmlns:a16="http://schemas.microsoft.com/office/drawing/2014/main" id="{7286C65B-76F1-4469-95F6-27B171644084}"/>
              </a:ext>
            </a:extLst>
          </p:cNvPr>
          <p:cNvSpPr>
            <a:spLocks noGrp="1"/>
          </p:cNvSpPr>
          <p:nvPr>
            <p:ph type="body" sz="quarter" idx="24" hasCustomPrompt="1"/>
          </p:nvPr>
        </p:nvSpPr>
        <p:spPr>
          <a:xfrm>
            <a:off x="7449716" y="2408152"/>
            <a:ext cx="3619500" cy="768000"/>
          </a:xfrm>
        </p:spPr>
        <p:txBody>
          <a:bodyPr/>
          <a:lstStyle>
            <a:lvl1pPr marL="0" indent="0">
              <a:buNone/>
              <a:defRPr lang="en-US" sz="2800" b="1" i="0" kern="1200" dirty="0" smtClean="0">
                <a:solidFill>
                  <a:schemeClr val="accent3"/>
                </a:solidFill>
                <a:latin typeface="+mj-lt"/>
                <a:ea typeface="+mj-ea"/>
                <a:cs typeface="+mj-cs"/>
              </a:defRPr>
            </a:lvl1pPr>
            <a:lvl2pPr marL="457200" indent="0">
              <a:buNone/>
              <a:defRPr lang="en-US" sz="2800" b="1" i="0" kern="1200" dirty="0" smtClean="0">
                <a:solidFill>
                  <a:schemeClr val="accent3"/>
                </a:solidFill>
                <a:latin typeface="+mj-lt"/>
                <a:ea typeface="+mj-ea"/>
                <a:cs typeface="+mj-cs"/>
              </a:defRPr>
            </a:lvl2pPr>
            <a:lvl3pPr marL="914400" indent="0">
              <a:buNone/>
              <a:defRPr lang="en-US" sz="2800" b="1" i="0" kern="1200" dirty="0" smtClean="0">
                <a:solidFill>
                  <a:schemeClr val="accent3"/>
                </a:solidFill>
                <a:latin typeface="+mj-lt"/>
                <a:ea typeface="+mj-ea"/>
                <a:cs typeface="+mj-cs"/>
              </a:defRPr>
            </a:lvl3pPr>
            <a:lvl4pPr marL="1371600" indent="0">
              <a:buNone/>
              <a:defRPr lang="en-US" sz="2800" b="1" i="0" kern="1200" dirty="0" smtClean="0">
                <a:solidFill>
                  <a:schemeClr val="accent3"/>
                </a:solidFill>
                <a:latin typeface="+mj-lt"/>
                <a:ea typeface="+mj-ea"/>
                <a:cs typeface="+mj-cs"/>
              </a:defRPr>
            </a:lvl4pPr>
            <a:lvl5pPr marL="1828800" indent="0">
              <a:buNone/>
              <a:defRPr lang="en-US" sz="2800" b="1" i="0" kern="1200" dirty="0">
                <a:solidFill>
                  <a:schemeClr val="accent3"/>
                </a:solidFill>
                <a:latin typeface="+mj-lt"/>
                <a:ea typeface="+mj-ea"/>
                <a:cs typeface="+mj-cs"/>
              </a:defRPr>
            </a:lvl5pPr>
          </a:lstStyle>
          <a:p>
            <a:pPr lvl="0"/>
            <a:r>
              <a:rPr lang="en-US" dirty="0"/>
              <a:t>Click to add title</a:t>
            </a:r>
          </a:p>
        </p:txBody>
      </p:sp>
      <p:sp>
        <p:nvSpPr>
          <p:cNvPr id="28" name="Text Placeholder 2">
            <a:extLst>
              <a:ext uri="{FF2B5EF4-FFF2-40B4-BE49-F238E27FC236}">
                <a16:creationId xmlns:a16="http://schemas.microsoft.com/office/drawing/2014/main" id="{9F371DFA-2011-40B5-8E14-4F4DEDCF61FB}"/>
              </a:ext>
            </a:extLst>
          </p:cNvPr>
          <p:cNvSpPr>
            <a:spLocks noGrp="1"/>
          </p:cNvSpPr>
          <p:nvPr>
            <p:ph type="body" sz="quarter" idx="25" hasCustomPrompt="1"/>
          </p:nvPr>
        </p:nvSpPr>
        <p:spPr>
          <a:xfrm>
            <a:off x="6073503" y="3305259"/>
            <a:ext cx="1322387" cy="768000"/>
          </a:xfrm>
        </p:spPr>
        <p:txBody>
          <a:bodyPr>
            <a:normAutofit/>
          </a:bodyPr>
          <a:lstStyle>
            <a:lvl1pPr marL="0" indent="0" algn="ctr" defTabSz="914400" rtl="0" eaLnBrk="1" latinLnBrk="0" hangingPunct="1">
              <a:lnSpc>
                <a:spcPct val="90000"/>
              </a:lnSpc>
              <a:spcBef>
                <a:spcPts val="0"/>
              </a:spcBef>
              <a:spcAft>
                <a:spcPts val="0"/>
              </a:spcAft>
              <a:buSzPts val="4800"/>
              <a:buNone/>
              <a:defRPr lang="en-US" sz="3600" b="1" i="0" kern="1200" dirty="0" smtClean="0">
                <a:solidFill>
                  <a:schemeClr val="lt1"/>
                </a:solidFill>
                <a:latin typeface="+mj-lt"/>
                <a:ea typeface="+mj-ea"/>
                <a:cs typeface="+mj-cs"/>
              </a:defRPr>
            </a:lvl1pPr>
            <a:lvl2pPr marL="4572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2pPr>
            <a:lvl3pPr marL="9144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3pPr>
            <a:lvl4pPr marL="13716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4pPr>
            <a:lvl5pPr marL="18288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5pPr>
          </a:lstStyle>
          <a:p>
            <a:pPr lvl="0"/>
            <a:r>
              <a:rPr lang="en-US" dirty="0"/>
              <a:t>xx</a:t>
            </a:r>
          </a:p>
        </p:txBody>
      </p:sp>
      <p:sp>
        <p:nvSpPr>
          <p:cNvPr id="29" name="Text Placeholder 4">
            <a:extLst>
              <a:ext uri="{FF2B5EF4-FFF2-40B4-BE49-F238E27FC236}">
                <a16:creationId xmlns:a16="http://schemas.microsoft.com/office/drawing/2014/main" id="{B2860BC5-BC26-4A8D-8BF8-26D937656459}"/>
              </a:ext>
            </a:extLst>
          </p:cNvPr>
          <p:cNvSpPr>
            <a:spLocks noGrp="1"/>
          </p:cNvSpPr>
          <p:nvPr>
            <p:ph type="body" sz="quarter" idx="26" hasCustomPrompt="1"/>
          </p:nvPr>
        </p:nvSpPr>
        <p:spPr>
          <a:xfrm>
            <a:off x="7449716" y="3304539"/>
            <a:ext cx="3619500" cy="768000"/>
          </a:xfrm>
        </p:spPr>
        <p:txBody>
          <a:bodyPr/>
          <a:lstStyle>
            <a:lvl1pPr marL="0" indent="0">
              <a:buNone/>
              <a:defRPr lang="en-US" sz="2800" b="1" i="0" kern="1200" dirty="0" smtClean="0">
                <a:solidFill>
                  <a:schemeClr val="accent3"/>
                </a:solidFill>
                <a:latin typeface="+mj-lt"/>
                <a:ea typeface="+mj-ea"/>
                <a:cs typeface="+mj-cs"/>
              </a:defRPr>
            </a:lvl1pPr>
            <a:lvl2pPr marL="457200" indent="0">
              <a:buNone/>
              <a:defRPr lang="en-US" sz="2800" b="1" i="0" kern="1200" dirty="0" smtClean="0">
                <a:solidFill>
                  <a:schemeClr val="accent3"/>
                </a:solidFill>
                <a:latin typeface="+mj-lt"/>
                <a:ea typeface="+mj-ea"/>
                <a:cs typeface="+mj-cs"/>
              </a:defRPr>
            </a:lvl2pPr>
            <a:lvl3pPr marL="914400" indent="0">
              <a:buNone/>
              <a:defRPr lang="en-US" sz="2800" b="1" i="0" kern="1200" dirty="0" smtClean="0">
                <a:solidFill>
                  <a:schemeClr val="accent3"/>
                </a:solidFill>
                <a:latin typeface="+mj-lt"/>
                <a:ea typeface="+mj-ea"/>
                <a:cs typeface="+mj-cs"/>
              </a:defRPr>
            </a:lvl3pPr>
            <a:lvl4pPr marL="1371600" indent="0">
              <a:buNone/>
              <a:defRPr lang="en-US" sz="2800" b="1" i="0" kern="1200" dirty="0" smtClean="0">
                <a:solidFill>
                  <a:schemeClr val="accent3"/>
                </a:solidFill>
                <a:latin typeface="+mj-lt"/>
                <a:ea typeface="+mj-ea"/>
                <a:cs typeface="+mj-cs"/>
              </a:defRPr>
            </a:lvl4pPr>
            <a:lvl5pPr marL="1828800" indent="0">
              <a:buNone/>
              <a:defRPr lang="en-US" sz="2800" b="1" i="0" kern="1200" dirty="0">
                <a:solidFill>
                  <a:schemeClr val="accent3"/>
                </a:solidFill>
                <a:latin typeface="+mj-lt"/>
                <a:ea typeface="+mj-ea"/>
                <a:cs typeface="+mj-cs"/>
              </a:defRPr>
            </a:lvl5pPr>
          </a:lstStyle>
          <a:p>
            <a:pPr lvl="0"/>
            <a:r>
              <a:rPr lang="en-US" dirty="0"/>
              <a:t>Click to add title</a:t>
            </a:r>
          </a:p>
        </p:txBody>
      </p:sp>
      <p:sp>
        <p:nvSpPr>
          <p:cNvPr id="30" name="Text Placeholder 2">
            <a:extLst>
              <a:ext uri="{FF2B5EF4-FFF2-40B4-BE49-F238E27FC236}">
                <a16:creationId xmlns:a16="http://schemas.microsoft.com/office/drawing/2014/main" id="{A9C6C76A-A338-47F2-8519-E797EB1C4238}"/>
              </a:ext>
            </a:extLst>
          </p:cNvPr>
          <p:cNvSpPr>
            <a:spLocks noGrp="1"/>
          </p:cNvSpPr>
          <p:nvPr>
            <p:ph type="body" sz="quarter" idx="27" hasCustomPrompt="1"/>
          </p:nvPr>
        </p:nvSpPr>
        <p:spPr>
          <a:xfrm>
            <a:off x="6073503" y="4183347"/>
            <a:ext cx="1322387" cy="768000"/>
          </a:xfrm>
        </p:spPr>
        <p:txBody>
          <a:bodyPr>
            <a:normAutofit/>
          </a:bodyPr>
          <a:lstStyle>
            <a:lvl1pPr marL="0" indent="0" algn="ctr" defTabSz="914400" rtl="0" eaLnBrk="1" latinLnBrk="0" hangingPunct="1">
              <a:lnSpc>
                <a:spcPct val="90000"/>
              </a:lnSpc>
              <a:spcBef>
                <a:spcPts val="0"/>
              </a:spcBef>
              <a:spcAft>
                <a:spcPts val="0"/>
              </a:spcAft>
              <a:buSzPts val="4800"/>
              <a:buNone/>
              <a:defRPr lang="en-US" sz="3600" b="1" i="0" kern="1200" dirty="0" smtClean="0">
                <a:solidFill>
                  <a:schemeClr val="lt1"/>
                </a:solidFill>
                <a:latin typeface="+mj-lt"/>
                <a:ea typeface="+mj-ea"/>
                <a:cs typeface="+mj-cs"/>
              </a:defRPr>
            </a:lvl1pPr>
            <a:lvl2pPr marL="4572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2pPr>
            <a:lvl3pPr marL="9144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3pPr>
            <a:lvl4pPr marL="13716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4pPr>
            <a:lvl5pPr marL="18288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5pPr>
          </a:lstStyle>
          <a:p>
            <a:pPr lvl="0"/>
            <a:r>
              <a:rPr lang="en-US" dirty="0"/>
              <a:t>xx</a:t>
            </a:r>
          </a:p>
        </p:txBody>
      </p:sp>
      <p:sp>
        <p:nvSpPr>
          <p:cNvPr id="31" name="Text Placeholder 4">
            <a:extLst>
              <a:ext uri="{FF2B5EF4-FFF2-40B4-BE49-F238E27FC236}">
                <a16:creationId xmlns:a16="http://schemas.microsoft.com/office/drawing/2014/main" id="{58EBD7D7-BCF1-41E0-AE1B-8407FEAD83F8}"/>
              </a:ext>
            </a:extLst>
          </p:cNvPr>
          <p:cNvSpPr>
            <a:spLocks noGrp="1"/>
          </p:cNvSpPr>
          <p:nvPr>
            <p:ph type="body" sz="quarter" idx="28" hasCustomPrompt="1"/>
          </p:nvPr>
        </p:nvSpPr>
        <p:spPr>
          <a:xfrm>
            <a:off x="7449716" y="4182627"/>
            <a:ext cx="3619500" cy="768000"/>
          </a:xfrm>
        </p:spPr>
        <p:txBody>
          <a:bodyPr/>
          <a:lstStyle>
            <a:lvl1pPr marL="0" indent="0">
              <a:buNone/>
              <a:defRPr lang="en-US" sz="2800" b="1" i="0" kern="1200" dirty="0" smtClean="0">
                <a:solidFill>
                  <a:schemeClr val="accent3"/>
                </a:solidFill>
                <a:latin typeface="+mj-lt"/>
                <a:ea typeface="+mj-ea"/>
                <a:cs typeface="+mj-cs"/>
              </a:defRPr>
            </a:lvl1pPr>
            <a:lvl2pPr marL="457200" indent="0">
              <a:buNone/>
              <a:defRPr lang="en-US" sz="2800" b="1" i="0" kern="1200" dirty="0" smtClean="0">
                <a:solidFill>
                  <a:schemeClr val="accent3"/>
                </a:solidFill>
                <a:latin typeface="+mj-lt"/>
                <a:ea typeface="+mj-ea"/>
                <a:cs typeface="+mj-cs"/>
              </a:defRPr>
            </a:lvl2pPr>
            <a:lvl3pPr marL="914400" indent="0">
              <a:buNone/>
              <a:defRPr lang="en-US" sz="2800" b="1" i="0" kern="1200" dirty="0" smtClean="0">
                <a:solidFill>
                  <a:schemeClr val="accent3"/>
                </a:solidFill>
                <a:latin typeface="+mj-lt"/>
                <a:ea typeface="+mj-ea"/>
                <a:cs typeface="+mj-cs"/>
              </a:defRPr>
            </a:lvl3pPr>
            <a:lvl4pPr marL="1371600" indent="0">
              <a:buNone/>
              <a:defRPr lang="en-US" sz="2800" b="1" i="0" kern="1200" dirty="0" smtClean="0">
                <a:solidFill>
                  <a:schemeClr val="accent3"/>
                </a:solidFill>
                <a:latin typeface="+mj-lt"/>
                <a:ea typeface="+mj-ea"/>
                <a:cs typeface="+mj-cs"/>
              </a:defRPr>
            </a:lvl4pPr>
            <a:lvl5pPr marL="1828800" indent="0">
              <a:buNone/>
              <a:defRPr lang="en-US" sz="2800" b="1" i="0" kern="1200" dirty="0">
                <a:solidFill>
                  <a:schemeClr val="accent3"/>
                </a:solidFill>
                <a:latin typeface="+mj-lt"/>
                <a:ea typeface="+mj-ea"/>
                <a:cs typeface="+mj-cs"/>
              </a:defRPr>
            </a:lvl5pPr>
          </a:lstStyle>
          <a:p>
            <a:pPr lvl="0"/>
            <a:r>
              <a:rPr lang="en-US" dirty="0"/>
              <a:t>Click to add title</a:t>
            </a:r>
          </a:p>
        </p:txBody>
      </p:sp>
      <p:sp>
        <p:nvSpPr>
          <p:cNvPr id="32" name="Text Placeholder 2">
            <a:extLst>
              <a:ext uri="{FF2B5EF4-FFF2-40B4-BE49-F238E27FC236}">
                <a16:creationId xmlns:a16="http://schemas.microsoft.com/office/drawing/2014/main" id="{718D2A60-ECA8-4752-9F7E-8A73F9F10837}"/>
              </a:ext>
            </a:extLst>
          </p:cNvPr>
          <p:cNvSpPr>
            <a:spLocks noGrp="1"/>
          </p:cNvSpPr>
          <p:nvPr>
            <p:ph type="body" sz="quarter" idx="29" hasCustomPrompt="1"/>
          </p:nvPr>
        </p:nvSpPr>
        <p:spPr>
          <a:xfrm>
            <a:off x="6081336" y="5070333"/>
            <a:ext cx="1322387" cy="768000"/>
          </a:xfrm>
        </p:spPr>
        <p:txBody>
          <a:bodyPr>
            <a:normAutofit/>
          </a:bodyPr>
          <a:lstStyle>
            <a:lvl1pPr marL="0" indent="0" algn="ctr" defTabSz="914400" rtl="0" eaLnBrk="1" latinLnBrk="0" hangingPunct="1">
              <a:lnSpc>
                <a:spcPct val="90000"/>
              </a:lnSpc>
              <a:spcBef>
                <a:spcPts val="0"/>
              </a:spcBef>
              <a:spcAft>
                <a:spcPts val="0"/>
              </a:spcAft>
              <a:buSzPts val="4800"/>
              <a:buNone/>
              <a:defRPr lang="en-US" sz="3600" b="1" i="0" kern="1200" dirty="0" smtClean="0">
                <a:solidFill>
                  <a:schemeClr val="lt1"/>
                </a:solidFill>
                <a:latin typeface="+mj-lt"/>
                <a:ea typeface="+mj-ea"/>
                <a:cs typeface="+mj-cs"/>
              </a:defRPr>
            </a:lvl1pPr>
            <a:lvl2pPr marL="4572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2pPr>
            <a:lvl3pPr marL="9144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3pPr>
            <a:lvl4pPr marL="13716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4pPr>
            <a:lvl5pPr marL="1828800" indent="0" algn="ctr" defTabSz="914400" rtl="0" eaLnBrk="1" latinLnBrk="0" hangingPunct="1">
              <a:lnSpc>
                <a:spcPct val="90000"/>
              </a:lnSpc>
              <a:spcBef>
                <a:spcPts val="0"/>
              </a:spcBef>
              <a:spcAft>
                <a:spcPts val="0"/>
              </a:spcAft>
              <a:buSzPts val="4800"/>
              <a:buNone/>
              <a:defRPr lang="en-US" sz="5400" b="1" i="0" kern="1200" dirty="0" smtClean="0">
                <a:solidFill>
                  <a:schemeClr val="lt1"/>
                </a:solidFill>
                <a:latin typeface="+mj-lt"/>
                <a:ea typeface="+mj-ea"/>
                <a:cs typeface="+mj-cs"/>
              </a:defRPr>
            </a:lvl5pPr>
          </a:lstStyle>
          <a:p>
            <a:pPr lvl="0"/>
            <a:r>
              <a:rPr lang="en-US" dirty="0"/>
              <a:t>xx</a:t>
            </a:r>
          </a:p>
        </p:txBody>
      </p:sp>
      <p:sp>
        <p:nvSpPr>
          <p:cNvPr id="33" name="Text Placeholder 4">
            <a:extLst>
              <a:ext uri="{FF2B5EF4-FFF2-40B4-BE49-F238E27FC236}">
                <a16:creationId xmlns:a16="http://schemas.microsoft.com/office/drawing/2014/main" id="{BB4FD5EC-20FC-4431-884B-2705208355E4}"/>
              </a:ext>
            </a:extLst>
          </p:cNvPr>
          <p:cNvSpPr>
            <a:spLocks noGrp="1"/>
          </p:cNvSpPr>
          <p:nvPr>
            <p:ph type="body" sz="quarter" idx="30" hasCustomPrompt="1"/>
          </p:nvPr>
        </p:nvSpPr>
        <p:spPr>
          <a:xfrm>
            <a:off x="7457549" y="5069613"/>
            <a:ext cx="3619500" cy="768000"/>
          </a:xfrm>
        </p:spPr>
        <p:txBody>
          <a:bodyPr/>
          <a:lstStyle>
            <a:lvl1pPr marL="0" indent="0">
              <a:buNone/>
              <a:defRPr lang="en-US" sz="2800" b="1" i="0" kern="1200" dirty="0" smtClean="0">
                <a:solidFill>
                  <a:schemeClr val="accent3"/>
                </a:solidFill>
                <a:latin typeface="+mj-lt"/>
                <a:ea typeface="+mj-ea"/>
                <a:cs typeface="+mj-cs"/>
              </a:defRPr>
            </a:lvl1pPr>
            <a:lvl2pPr marL="457200" indent="0">
              <a:buNone/>
              <a:defRPr lang="en-US" sz="2800" b="1" i="0" kern="1200" dirty="0" smtClean="0">
                <a:solidFill>
                  <a:schemeClr val="accent3"/>
                </a:solidFill>
                <a:latin typeface="+mj-lt"/>
                <a:ea typeface="+mj-ea"/>
                <a:cs typeface="+mj-cs"/>
              </a:defRPr>
            </a:lvl2pPr>
            <a:lvl3pPr marL="914400" indent="0">
              <a:buNone/>
              <a:defRPr lang="en-US" sz="2800" b="1" i="0" kern="1200" dirty="0" smtClean="0">
                <a:solidFill>
                  <a:schemeClr val="accent3"/>
                </a:solidFill>
                <a:latin typeface="+mj-lt"/>
                <a:ea typeface="+mj-ea"/>
                <a:cs typeface="+mj-cs"/>
              </a:defRPr>
            </a:lvl3pPr>
            <a:lvl4pPr marL="1371600" indent="0">
              <a:buNone/>
              <a:defRPr lang="en-US" sz="2800" b="1" i="0" kern="1200" dirty="0" smtClean="0">
                <a:solidFill>
                  <a:schemeClr val="accent3"/>
                </a:solidFill>
                <a:latin typeface="+mj-lt"/>
                <a:ea typeface="+mj-ea"/>
                <a:cs typeface="+mj-cs"/>
              </a:defRPr>
            </a:lvl4pPr>
            <a:lvl5pPr marL="1828800" indent="0">
              <a:buNone/>
              <a:defRPr lang="en-US" sz="2800" b="1" i="0" kern="1200" dirty="0">
                <a:solidFill>
                  <a:schemeClr val="accent3"/>
                </a:solidFill>
                <a:latin typeface="+mj-lt"/>
                <a:ea typeface="+mj-ea"/>
                <a:cs typeface="+mj-cs"/>
              </a:defRPr>
            </a:lvl5pPr>
          </a:lstStyle>
          <a:p>
            <a:pPr lvl="0"/>
            <a:r>
              <a:rPr lang="en-US" dirty="0"/>
              <a:t>Click to add title</a:t>
            </a:r>
          </a:p>
        </p:txBody>
      </p:sp>
      <p:pic>
        <p:nvPicPr>
          <p:cNvPr id="35" name="Picture 34">
            <a:extLst>
              <a:ext uri="{FF2B5EF4-FFF2-40B4-BE49-F238E27FC236}">
                <a16:creationId xmlns:a16="http://schemas.microsoft.com/office/drawing/2014/main" id="{874E47D7-1E27-48C3-BBAA-70F8196A07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200" y="301753"/>
            <a:ext cx="1026386" cy="1080501"/>
          </a:xfrm>
          <a:prstGeom prst="rect">
            <a:avLst/>
          </a:prstGeom>
        </p:spPr>
      </p:pic>
    </p:spTree>
    <p:extLst>
      <p:ext uri="{BB962C8B-B14F-4D97-AF65-F5344CB8AC3E}">
        <p14:creationId xmlns:p14="http://schemas.microsoft.com/office/powerpoint/2010/main" val="458632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Ref idx="1001">
        <a:schemeClr val="bg2"/>
      </p:bgRef>
    </p:bg>
    <p:spTree>
      <p:nvGrpSpPr>
        <p:cNvPr id="1" name="Shape 66"/>
        <p:cNvGrpSpPr/>
        <p:nvPr/>
      </p:nvGrpSpPr>
      <p:grpSpPr>
        <a:xfrm>
          <a:off x="0" y="0"/>
          <a:ext cx="0" cy="0"/>
          <a:chOff x="0" y="0"/>
          <a:chExt cx="0" cy="0"/>
        </a:xfrm>
      </p:grpSpPr>
      <p:sp>
        <p:nvSpPr>
          <p:cNvPr id="71" name="Google Shape;71;p3"/>
          <p:cNvSpPr txBox="1">
            <a:spLocks noGrp="1"/>
          </p:cNvSpPr>
          <p:nvPr>
            <p:ph type="title"/>
          </p:nvPr>
        </p:nvSpPr>
        <p:spPr>
          <a:xfrm>
            <a:off x="5346200" y="3054023"/>
            <a:ext cx="5937885" cy="7472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4000"/>
              <a:buNone/>
              <a:defRPr sz="5333" b="1" i="0">
                <a:solidFill>
                  <a:schemeClr val="accent4"/>
                </a:solidFill>
                <a:latin typeface="+mj-lt"/>
              </a:defRPr>
            </a:lvl1pPr>
            <a:lvl2pPr lvl="1" algn="ctr" rtl="0">
              <a:spcBef>
                <a:spcPts val="0"/>
              </a:spcBef>
              <a:spcAft>
                <a:spcPts val="0"/>
              </a:spcAft>
              <a:buSzPts val="4000"/>
              <a:buNone/>
              <a:defRPr sz="5333"/>
            </a:lvl2pPr>
            <a:lvl3pPr lvl="2" algn="ctr" rtl="0">
              <a:spcBef>
                <a:spcPts val="0"/>
              </a:spcBef>
              <a:spcAft>
                <a:spcPts val="0"/>
              </a:spcAft>
              <a:buSzPts val="4000"/>
              <a:buNone/>
              <a:defRPr sz="5333"/>
            </a:lvl3pPr>
            <a:lvl4pPr lvl="3" algn="ctr" rtl="0">
              <a:spcBef>
                <a:spcPts val="0"/>
              </a:spcBef>
              <a:spcAft>
                <a:spcPts val="0"/>
              </a:spcAft>
              <a:buSzPts val="4000"/>
              <a:buNone/>
              <a:defRPr sz="5333"/>
            </a:lvl4pPr>
            <a:lvl5pPr lvl="4" algn="ctr" rtl="0">
              <a:spcBef>
                <a:spcPts val="0"/>
              </a:spcBef>
              <a:spcAft>
                <a:spcPts val="0"/>
              </a:spcAft>
              <a:buSzPts val="4000"/>
              <a:buNone/>
              <a:defRPr sz="5333"/>
            </a:lvl5pPr>
            <a:lvl6pPr lvl="5" algn="ctr" rtl="0">
              <a:spcBef>
                <a:spcPts val="0"/>
              </a:spcBef>
              <a:spcAft>
                <a:spcPts val="0"/>
              </a:spcAft>
              <a:buSzPts val="4000"/>
              <a:buNone/>
              <a:defRPr sz="5333"/>
            </a:lvl6pPr>
            <a:lvl7pPr lvl="6" algn="ctr" rtl="0">
              <a:spcBef>
                <a:spcPts val="0"/>
              </a:spcBef>
              <a:spcAft>
                <a:spcPts val="0"/>
              </a:spcAft>
              <a:buSzPts val="4000"/>
              <a:buNone/>
              <a:defRPr sz="5333"/>
            </a:lvl7pPr>
            <a:lvl8pPr lvl="7" algn="ctr" rtl="0">
              <a:spcBef>
                <a:spcPts val="0"/>
              </a:spcBef>
              <a:spcAft>
                <a:spcPts val="0"/>
              </a:spcAft>
              <a:buSzPts val="4000"/>
              <a:buNone/>
              <a:defRPr sz="5333"/>
            </a:lvl8pPr>
            <a:lvl9pPr lvl="8" algn="ctr" rtl="0">
              <a:spcBef>
                <a:spcPts val="0"/>
              </a:spcBef>
              <a:spcAft>
                <a:spcPts val="0"/>
              </a:spcAft>
              <a:buSzPts val="4000"/>
              <a:buNone/>
              <a:defRPr sz="5333"/>
            </a:lvl9pPr>
          </a:lstStyle>
          <a:p>
            <a:endParaRPr dirty="0"/>
          </a:p>
        </p:txBody>
      </p:sp>
      <p:sp>
        <p:nvSpPr>
          <p:cNvPr id="72" name="Google Shape;72;p3"/>
          <p:cNvSpPr txBox="1">
            <a:spLocks noGrp="1"/>
          </p:cNvSpPr>
          <p:nvPr>
            <p:ph type="title" idx="2" hasCustomPrompt="1"/>
          </p:nvPr>
        </p:nvSpPr>
        <p:spPr>
          <a:xfrm>
            <a:off x="2994200" y="2527400"/>
            <a:ext cx="2224000" cy="1803200"/>
          </a:xfrm>
          <a:prstGeom prst="rect">
            <a:avLst/>
          </a:prstGeom>
        </p:spPr>
        <p:txBody>
          <a:bodyPr spcFirstLastPara="1" wrap="square" lIns="91425" tIns="91425" rIns="91425" bIns="91425" anchor="t" anchorCtr="0">
            <a:noAutofit/>
          </a:bodyPr>
          <a:lstStyle>
            <a:lvl1pPr lvl="0" algn="r" rtl="0">
              <a:lnSpc>
                <a:spcPct val="115000"/>
              </a:lnSpc>
              <a:spcBef>
                <a:spcPts val="0"/>
              </a:spcBef>
              <a:spcAft>
                <a:spcPts val="0"/>
              </a:spcAft>
              <a:buSzPts val="12000"/>
              <a:buNone/>
              <a:defRPr sz="12800" b="1" i="0">
                <a:solidFill>
                  <a:schemeClr val="lt1"/>
                </a:solidFill>
                <a:latin typeface="+mj-lt"/>
              </a:defRPr>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rPr dirty="0"/>
              <a:t>xx</a:t>
            </a:r>
          </a:p>
        </p:txBody>
      </p:sp>
      <p:sp>
        <p:nvSpPr>
          <p:cNvPr id="73" name="Google Shape;73;p3"/>
          <p:cNvSpPr txBox="1">
            <a:spLocks noGrp="1"/>
          </p:cNvSpPr>
          <p:nvPr>
            <p:ph type="subTitle" idx="1"/>
          </p:nvPr>
        </p:nvSpPr>
        <p:spPr>
          <a:xfrm>
            <a:off x="5346200" y="3857558"/>
            <a:ext cx="5937885" cy="456599"/>
          </a:xfrm>
          <a:prstGeom prst="rect">
            <a:avLst/>
          </a:prstGeom>
        </p:spPr>
        <p:txBody>
          <a:bodyPr spcFirstLastPara="1" wrap="square" lIns="91425" tIns="91425" rIns="91425" bIns="91425" anchor="t" anchorCtr="0">
            <a:noAutofit/>
          </a:bodyPr>
          <a:lstStyle>
            <a:lvl1pPr marL="0" lvl="0" indent="0" rtl="0">
              <a:spcBef>
                <a:spcPts val="0"/>
              </a:spcBef>
              <a:spcAft>
                <a:spcPts val="0"/>
              </a:spcAft>
              <a:buSzPts val="1600"/>
              <a:buNone/>
              <a:defRPr b="0" i="0">
                <a:solidFill>
                  <a:schemeClr val="tx1"/>
                </a:solidFill>
                <a:latin typeface="+mn-lt"/>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dirty="0"/>
          </a:p>
        </p:txBody>
      </p:sp>
      <p:sp>
        <p:nvSpPr>
          <p:cNvPr id="7" name="Google Shape;825;p22">
            <a:extLst>
              <a:ext uri="{FF2B5EF4-FFF2-40B4-BE49-F238E27FC236}">
                <a16:creationId xmlns:a16="http://schemas.microsoft.com/office/drawing/2014/main" id="{817A4664-7C3A-5143-B701-49F2851E66EB}"/>
              </a:ext>
            </a:extLst>
          </p:cNvPr>
          <p:cNvSpPr/>
          <p:nvPr userDrawn="1"/>
        </p:nvSpPr>
        <p:spPr>
          <a:xfrm rot="5400000">
            <a:off x="8443121" y="3198026"/>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1" name="Slide Number Placeholder 5">
            <a:extLst>
              <a:ext uri="{FF2B5EF4-FFF2-40B4-BE49-F238E27FC236}">
                <a16:creationId xmlns:a16="http://schemas.microsoft.com/office/drawing/2014/main" id="{0CB602F4-C321-442D-887A-DE84DFA4B53F}"/>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tx1">
                    <a:tint val="75000"/>
                  </a:schemeClr>
                </a:solidFill>
              </a:defRPr>
            </a:lvl1pPr>
          </a:lstStyle>
          <a:p>
            <a:fld id="{5935DDE6-7AD5-4EBC-B546-5013AE520238}" type="slidenum">
              <a:rPr lang="en-US" smtClean="0"/>
              <a:pPr/>
              <a:t>‹#›</a:t>
            </a:fld>
            <a:endParaRPr lang="en-US" dirty="0"/>
          </a:p>
        </p:txBody>
      </p:sp>
      <p:pic>
        <p:nvPicPr>
          <p:cNvPr id="9" name="Picture 8" descr="Logo&#10;&#10;Description automatically generated">
            <a:extLst>
              <a:ext uri="{FF2B5EF4-FFF2-40B4-BE49-F238E27FC236}">
                <a16:creationId xmlns:a16="http://schemas.microsoft.com/office/drawing/2014/main" id="{548ECE4F-26AE-45E1-BD04-40C28D6704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3740" y="281488"/>
            <a:ext cx="1095953" cy="1131079"/>
          </a:xfrm>
          <a:prstGeom prst="rect">
            <a:avLst/>
          </a:prstGeom>
        </p:spPr>
      </p:pic>
    </p:spTree>
    <p:extLst>
      <p:ext uri="{BB962C8B-B14F-4D97-AF65-F5344CB8AC3E}">
        <p14:creationId xmlns:p14="http://schemas.microsoft.com/office/powerpoint/2010/main" val="284064239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2E14B-39E9-465A-8669-640E478EB445}"/>
              </a:ext>
            </a:extLst>
          </p:cNvPr>
          <p:cNvSpPr>
            <a:spLocks noGrp="1"/>
          </p:cNvSpPr>
          <p:nvPr>
            <p:ph type="title"/>
          </p:nvPr>
        </p:nvSpPr>
        <p:spPr>
          <a:xfrm>
            <a:off x="3503776" y="365125"/>
            <a:ext cx="7850024" cy="1325563"/>
          </a:xfrm>
        </p:spPr>
        <p:txBody>
          <a:bodyPr/>
          <a:lstStyle>
            <a:lvl1pPr>
              <a:defRPr b="1"/>
            </a:lvl1pPr>
          </a:lstStyle>
          <a:p>
            <a:r>
              <a:rPr lang="en-US" dirty="0"/>
              <a:t>Click to edit Master title style</a:t>
            </a:r>
          </a:p>
        </p:txBody>
      </p:sp>
      <p:sp>
        <p:nvSpPr>
          <p:cNvPr id="3" name="Content Placeholder 2">
            <a:extLst>
              <a:ext uri="{FF2B5EF4-FFF2-40B4-BE49-F238E27FC236}">
                <a16:creationId xmlns:a16="http://schemas.microsoft.com/office/drawing/2014/main" id="{E71D0AA2-A5BA-468F-8535-35697121DE2E}"/>
              </a:ext>
            </a:extLst>
          </p:cNvPr>
          <p:cNvSpPr>
            <a:spLocks noGrp="1"/>
          </p:cNvSpPr>
          <p:nvPr>
            <p:ph idx="1"/>
          </p:nvPr>
        </p:nvSpPr>
        <p:spPr>
          <a:xfrm>
            <a:off x="3518966" y="1690688"/>
            <a:ext cx="7834833" cy="4486275"/>
          </a:xfrm>
        </p:spPr>
        <p:txBody>
          <a:bodyPr/>
          <a:lstStyle>
            <a:lvl1pPr>
              <a:lnSpc>
                <a:spcPct val="150000"/>
              </a:lnSpc>
              <a:spcBef>
                <a:spcPts val="0"/>
              </a:spcBef>
              <a:defRPr sz="2400"/>
            </a:lvl1pPr>
            <a:lvl2pPr>
              <a:lnSpc>
                <a:spcPct val="150000"/>
              </a:lnSpc>
              <a:spcBef>
                <a:spcPts val="0"/>
              </a:spcBef>
              <a:defRPr sz="2200"/>
            </a:lvl2pPr>
            <a:lvl3pPr>
              <a:lnSpc>
                <a:spcPct val="150000"/>
              </a:lnSpc>
              <a:spcBef>
                <a:spcPts val="0"/>
              </a:spcBef>
              <a:defRPr/>
            </a:lvl3pPr>
            <a:lvl4pPr>
              <a:lnSpc>
                <a:spcPct val="150000"/>
              </a:lnSpc>
              <a:spcBef>
                <a:spcPts val="0"/>
              </a:spcBef>
              <a:defRPr/>
            </a:lvl4pPr>
            <a:lvl5pPr>
              <a:lnSpc>
                <a:spcPct val="15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176D631-0287-45FA-BBAF-5DBB7F984E6B}"/>
              </a:ext>
            </a:extLst>
          </p:cNvPr>
          <p:cNvSpPr>
            <a:spLocks noGrp="1"/>
          </p:cNvSpPr>
          <p:nvPr>
            <p:ph type="dt" sz="half" idx="10"/>
          </p:nvPr>
        </p:nvSpPr>
        <p:spPr>
          <a:xfrm>
            <a:off x="3503777" y="6310312"/>
            <a:ext cx="1059678" cy="365125"/>
          </a:xfrm>
        </p:spPr>
        <p:txBody>
          <a:bodyPr/>
          <a:lstStyle/>
          <a:p>
            <a:endParaRPr lang="en-US" dirty="0"/>
          </a:p>
        </p:txBody>
      </p:sp>
      <p:sp>
        <p:nvSpPr>
          <p:cNvPr id="5" name="Footer Placeholder 4">
            <a:extLst>
              <a:ext uri="{FF2B5EF4-FFF2-40B4-BE49-F238E27FC236}">
                <a16:creationId xmlns:a16="http://schemas.microsoft.com/office/drawing/2014/main" id="{07E069B6-31D8-4C08-856B-B6C69B9DE99E}"/>
              </a:ext>
            </a:extLst>
          </p:cNvPr>
          <p:cNvSpPr>
            <a:spLocks noGrp="1"/>
          </p:cNvSpPr>
          <p:nvPr>
            <p:ph type="ftr" sz="quarter" idx="11"/>
          </p:nvPr>
        </p:nvSpPr>
        <p:spPr>
          <a:xfrm>
            <a:off x="5893866" y="6302938"/>
            <a:ext cx="3985072" cy="365125"/>
          </a:xfrm>
        </p:spPr>
        <p:txBody>
          <a:bodyPr/>
          <a:lstStyle/>
          <a:p>
            <a:endParaRPr lang="en-US" dirty="0"/>
          </a:p>
        </p:txBody>
      </p:sp>
      <p:pic>
        <p:nvPicPr>
          <p:cNvPr id="7" name="Εικόνα 3"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3D362DFA-5982-440F-A557-6139051CE4D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92012" y="0"/>
            <a:ext cx="2606079" cy="6858000"/>
          </a:xfrm>
          <a:prstGeom prst="rect">
            <a:avLst/>
          </a:prstGeom>
        </p:spPr>
      </p:pic>
      <p:sp>
        <p:nvSpPr>
          <p:cNvPr id="8" name="Google Shape;825;p22">
            <a:extLst>
              <a:ext uri="{FF2B5EF4-FFF2-40B4-BE49-F238E27FC236}">
                <a16:creationId xmlns:a16="http://schemas.microsoft.com/office/drawing/2014/main" id="{0B7034A0-DA36-4EF9-9E43-2035618EBD88}"/>
              </a:ext>
            </a:extLst>
          </p:cNvPr>
          <p:cNvSpPr/>
          <p:nvPr userDrawn="1"/>
        </p:nvSpPr>
        <p:spPr>
          <a:xfrm rot="5400000">
            <a:off x="8443121" y="3198026"/>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3" name="Slide Number Placeholder 5">
            <a:extLst>
              <a:ext uri="{FF2B5EF4-FFF2-40B4-BE49-F238E27FC236}">
                <a16:creationId xmlns:a16="http://schemas.microsoft.com/office/drawing/2014/main" id="{48200020-B89E-4CB8-86CC-C6F3BF39398C}"/>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accent2"/>
                </a:solidFill>
              </a:defRPr>
            </a:lvl1pPr>
          </a:lstStyle>
          <a:p>
            <a:fld id="{5935DDE6-7AD5-4EBC-B546-5013AE520238}" type="slidenum">
              <a:rPr lang="en-US" smtClean="0"/>
              <a:pPr/>
              <a:t>‹#›</a:t>
            </a:fld>
            <a:endParaRPr lang="en-US" dirty="0"/>
          </a:p>
        </p:txBody>
      </p:sp>
      <p:pic>
        <p:nvPicPr>
          <p:cNvPr id="12" name="Picture 11" descr="Logo&#10;&#10;Description automatically generated">
            <a:extLst>
              <a:ext uri="{FF2B5EF4-FFF2-40B4-BE49-F238E27FC236}">
                <a16:creationId xmlns:a16="http://schemas.microsoft.com/office/drawing/2014/main" id="{70589212-F068-4709-B50C-AD14CDA6EE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76" y="2494192"/>
            <a:ext cx="1611681" cy="1663337"/>
          </a:xfrm>
          <a:prstGeom prst="rect">
            <a:avLst/>
          </a:prstGeom>
        </p:spPr>
      </p:pic>
    </p:spTree>
    <p:extLst>
      <p:ext uri="{BB962C8B-B14F-4D97-AF65-F5344CB8AC3E}">
        <p14:creationId xmlns:p14="http://schemas.microsoft.com/office/powerpoint/2010/main" val="1048921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ext 1" userDrawn="1">
  <p:cSld name="Title and text 1">
    <p:spTree>
      <p:nvGrpSpPr>
        <p:cNvPr id="1" name="Shape 900"/>
        <p:cNvGrpSpPr/>
        <p:nvPr/>
      </p:nvGrpSpPr>
      <p:grpSpPr>
        <a:xfrm>
          <a:off x="0" y="0"/>
          <a:ext cx="0" cy="0"/>
          <a:chOff x="0" y="0"/>
          <a:chExt cx="0" cy="0"/>
        </a:xfrm>
      </p:grpSpPr>
      <p:pic>
        <p:nvPicPr>
          <p:cNvPr id="14" name="Εικόνα 3"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47875376-C56E-4817-9C5A-F109F2BED35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92013" y="0"/>
            <a:ext cx="2594762" cy="6858000"/>
          </a:xfrm>
          <a:prstGeom prst="rect">
            <a:avLst/>
          </a:prstGeom>
        </p:spPr>
      </p:pic>
      <p:sp>
        <p:nvSpPr>
          <p:cNvPr id="901" name="Google Shape;901;p24"/>
          <p:cNvSpPr txBox="1">
            <a:spLocks noGrp="1"/>
          </p:cNvSpPr>
          <p:nvPr>
            <p:ph type="title"/>
          </p:nvPr>
        </p:nvSpPr>
        <p:spPr>
          <a:xfrm>
            <a:off x="3726619" y="296196"/>
            <a:ext cx="7514443" cy="9640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b="1" i="0">
                <a:solidFill>
                  <a:schemeClr val="accent3"/>
                </a:solidFill>
                <a:latin typeface="+mj-lt"/>
                <a:ea typeface="Century Gothic" panose="020B0502020202020204" pitchFamily="34" charset="0"/>
                <a:cs typeface="Century Gothic" panose="020B0502020202020204" pitchFamily="34" charset="0"/>
                <a:sym typeface="Calistoga"/>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dirty="0"/>
          </a:p>
        </p:txBody>
      </p:sp>
      <p:sp>
        <p:nvSpPr>
          <p:cNvPr id="903" name="Google Shape;903;p24"/>
          <p:cNvSpPr txBox="1">
            <a:spLocks noGrp="1"/>
          </p:cNvSpPr>
          <p:nvPr>
            <p:ph type="subTitle" idx="2"/>
          </p:nvPr>
        </p:nvSpPr>
        <p:spPr>
          <a:xfrm>
            <a:off x="3726747" y="1260197"/>
            <a:ext cx="7514315" cy="739487"/>
          </a:xfrm>
          <a:prstGeom prst="rect">
            <a:avLst/>
          </a:prstGeom>
        </p:spPr>
        <p:txBody>
          <a:bodyPr spcFirstLastPara="1" wrap="square" lIns="91425" tIns="91425" rIns="91425" bIns="91425" anchor="t" anchorCtr="0">
            <a:noAutofit/>
          </a:bodyPr>
          <a:lstStyle>
            <a:lvl1pPr marL="0" lvl="0" indent="0" algn="l" rtl="0">
              <a:spcBef>
                <a:spcPts val="0"/>
              </a:spcBef>
              <a:spcAft>
                <a:spcPts val="0"/>
              </a:spcAft>
              <a:buSzPts val="1600"/>
              <a:buNone/>
              <a:defRPr sz="2800" b="1" i="0">
                <a:solidFill>
                  <a:schemeClr val="bg1"/>
                </a:solidFill>
                <a:latin typeface="+mj-lt"/>
                <a:ea typeface="Century Gothic" panose="020B0502020202020204" pitchFamily="34" charset="0"/>
                <a:cs typeface="Century Gothic" panose="020B0502020202020204" pitchFamily="34" charset="0"/>
                <a:sym typeface="Calistoga"/>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dirty="0"/>
          </a:p>
        </p:txBody>
      </p:sp>
      <p:sp>
        <p:nvSpPr>
          <p:cNvPr id="49" name="Google Shape;825;p22">
            <a:extLst>
              <a:ext uri="{FF2B5EF4-FFF2-40B4-BE49-F238E27FC236}">
                <a16:creationId xmlns:a16="http://schemas.microsoft.com/office/drawing/2014/main" id="{82EFD6A6-45C9-F548-86E0-36DE7E995205}"/>
              </a:ext>
            </a:extLst>
          </p:cNvPr>
          <p:cNvSpPr/>
          <p:nvPr userDrawn="1"/>
        </p:nvSpPr>
        <p:spPr>
          <a:xfrm rot="5400000">
            <a:off x="8443121" y="3198026"/>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8" name="Content Placeholder 2">
            <a:extLst>
              <a:ext uri="{FF2B5EF4-FFF2-40B4-BE49-F238E27FC236}">
                <a16:creationId xmlns:a16="http://schemas.microsoft.com/office/drawing/2014/main" id="{E4B8C6EE-A7B0-4D9F-B936-71CE02DD34C5}"/>
              </a:ext>
            </a:extLst>
          </p:cNvPr>
          <p:cNvSpPr>
            <a:spLocks noGrp="1"/>
          </p:cNvSpPr>
          <p:nvPr>
            <p:ph idx="1"/>
          </p:nvPr>
        </p:nvSpPr>
        <p:spPr>
          <a:xfrm>
            <a:off x="3726619" y="2076628"/>
            <a:ext cx="7514315" cy="4161802"/>
          </a:xfrm>
        </p:spPr>
        <p:txBody>
          <a:bodyPr/>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a:extLst>
              <a:ext uri="{FF2B5EF4-FFF2-40B4-BE49-F238E27FC236}">
                <a16:creationId xmlns:a16="http://schemas.microsoft.com/office/drawing/2014/main" id="{736A2940-E834-4A15-8454-66BB8F0267A0}"/>
              </a:ext>
            </a:extLst>
          </p:cNvPr>
          <p:cNvSpPr>
            <a:spLocks noGrp="1"/>
          </p:cNvSpPr>
          <p:nvPr>
            <p:ph type="dt" sz="half" idx="10"/>
          </p:nvPr>
        </p:nvSpPr>
        <p:spPr>
          <a:xfrm>
            <a:off x="3710874" y="6315374"/>
            <a:ext cx="1059678" cy="365125"/>
          </a:xfrm>
        </p:spPr>
        <p:txBody>
          <a:bodyPr/>
          <a:lstStyle/>
          <a:p>
            <a:endParaRPr lang="en-US" dirty="0"/>
          </a:p>
        </p:txBody>
      </p:sp>
      <p:sp>
        <p:nvSpPr>
          <p:cNvPr id="11" name="Footer Placeholder 4">
            <a:extLst>
              <a:ext uri="{FF2B5EF4-FFF2-40B4-BE49-F238E27FC236}">
                <a16:creationId xmlns:a16="http://schemas.microsoft.com/office/drawing/2014/main" id="{C76D53EE-F00D-4FF4-8986-8D645309B67D}"/>
              </a:ext>
            </a:extLst>
          </p:cNvPr>
          <p:cNvSpPr>
            <a:spLocks noGrp="1"/>
          </p:cNvSpPr>
          <p:nvPr>
            <p:ph type="ftr" sz="quarter" idx="11"/>
          </p:nvPr>
        </p:nvSpPr>
        <p:spPr>
          <a:xfrm>
            <a:off x="5893866" y="6302938"/>
            <a:ext cx="3985072" cy="365125"/>
          </a:xfrm>
        </p:spPr>
        <p:txBody>
          <a:bodyPr/>
          <a:lstStyle/>
          <a:p>
            <a:endParaRPr lang="en-US" dirty="0"/>
          </a:p>
        </p:txBody>
      </p:sp>
      <p:sp>
        <p:nvSpPr>
          <p:cNvPr id="13" name="Slide Number Placeholder 5">
            <a:extLst>
              <a:ext uri="{FF2B5EF4-FFF2-40B4-BE49-F238E27FC236}">
                <a16:creationId xmlns:a16="http://schemas.microsoft.com/office/drawing/2014/main" id="{1094DEBD-F5C5-42BC-B500-08DA4D4E00BC}"/>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accent2"/>
                </a:solidFill>
              </a:defRPr>
            </a:lvl1pPr>
          </a:lstStyle>
          <a:p>
            <a:fld id="{5935DDE6-7AD5-4EBC-B546-5013AE520238}" type="slidenum">
              <a:rPr lang="en-US" smtClean="0"/>
              <a:pPr/>
              <a:t>‹#›</a:t>
            </a:fld>
            <a:endParaRPr lang="en-US" dirty="0"/>
          </a:p>
        </p:txBody>
      </p:sp>
      <p:pic>
        <p:nvPicPr>
          <p:cNvPr id="15" name="Picture 14" descr="Logo&#10;&#10;Description automatically generated">
            <a:extLst>
              <a:ext uri="{FF2B5EF4-FFF2-40B4-BE49-F238E27FC236}">
                <a16:creationId xmlns:a16="http://schemas.microsoft.com/office/drawing/2014/main" id="{DDA4291A-272F-4C62-A6E7-9237990CB04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76" y="2494192"/>
            <a:ext cx="1611681" cy="1663337"/>
          </a:xfrm>
          <a:prstGeom prst="rect">
            <a:avLst/>
          </a:prstGeom>
        </p:spPr>
      </p:pic>
    </p:spTree>
    <p:extLst>
      <p:ext uri="{BB962C8B-B14F-4D97-AF65-F5344CB8AC3E}">
        <p14:creationId xmlns:p14="http://schemas.microsoft.com/office/powerpoint/2010/main" val="1709641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65A4A-3094-46BC-8000-A36F1CBD4F07}"/>
              </a:ext>
            </a:extLst>
          </p:cNvPr>
          <p:cNvSpPr>
            <a:spLocks noGrp="1"/>
          </p:cNvSpPr>
          <p:nvPr>
            <p:ph sz="half" idx="1"/>
          </p:nvPr>
        </p:nvSpPr>
        <p:spPr>
          <a:xfrm>
            <a:off x="852770" y="1417214"/>
            <a:ext cx="4911695" cy="4870874"/>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3361571-2870-43A2-A1FC-F237F9DBC1BF}"/>
              </a:ext>
            </a:extLst>
          </p:cNvPr>
          <p:cNvSpPr>
            <a:spLocks noGrp="1"/>
          </p:cNvSpPr>
          <p:nvPr>
            <p:ph sz="half" idx="2"/>
          </p:nvPr>
        </p:nvSpPr>
        <p:spPr>
          <a:xfrm>
            <a:off x="5920449" y="1389262"/>
            <a:ext cx="4911695" cy="4967088"/>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E324FBC4-E9BE-4088-98E6-9B6C9EDB7B91}"/>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EBF5A922-EEA6-42F6-886B-E330B993385C}"/>
              </a:ext>
            </a:extLst>
          </p:cNvPr>
          <p:cNvSpPr>
            <a:spLocks noGrp="1"/>
          </p:cNvSpPr>
          <p:nvPr>
            <p:ph type="ftr" sz="quarter" idx="11"/>
          </p:nvPr>
        </p:nvSpPr>
        <p:spPr/>
        <p:txBody>
          <a:bodyPr/>
          <a:lstStyle/>
          <a:p>
            <a:endParaRPr lang="en-US" dirty="0"/>
          </a:p>
        </p:txBody>
      </p:sp>
      <p:pic>
        <p:nvPicPr>
          <p:cNvPr id="8" name="Εικόνα 28"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4973D225-CC9D-4D07-972A-E7D00D360C6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1002699" y="0"/>
            <a:ext cx="1175541" cy="6858000"/>
          </a:xfrm>
          <a:prstGeom prst="rect">
            <a:avLst/>
          </a:prstGeom>
        </p:spPr>
      </p:pic>
      <p:sp>
        <p:nvSpPr>
          <p:cNvPr id="9" name="Google Shape;825;p22">
            <a:extLst>
              <a:ext uri="{FF2B5EF4-FFF2-40B4-BE49-F238E27FC236}">
                <a16:creationId xmlns:a16="http://schemas.microsoft.com/office/drawing/2014/main" id="{FC688ED4-B30F-48D5-9232-944C4565634B}"/>
              </a:ext>
            </a:extLst>
          </p:cNvPr>
          <p:cNvSpPr/>
          <p:nvPr userDrawn="1"/>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1" name="Slide Number Placeholder 4">
            <a:extLst>
              <a:ext uri="{FF2B5EF4-FFF2-40B4-BE49-F238E27FC236}">
                <a16:creationId xmlns:a16="http://schemas.microsoft.com/office/drawing/2014/main" id="{2511DC83-6D62-432B-BD81-C40820CF209B}"/>
              </a:ext>
            </a:extLst>
          </p:cNvPr>
          <p:cNvSpPr txBox="1">
            <a:spLocks/>
          </p:cNvSpPr>
          <p:nvPr userDrawn="1"/>
        </p:nvSpPr>
        <p:spPr>
          <a:xfrm>
            <a:off x="11590470" y="5579867"/>
            <a:ext cx="587770" cy="366183"/>
          </a:xfrm>
          <a:prstGeom prst="rect">
            <a:avLst/>
          </a:prstGeom>
        </p:spPr>
        <p:txBody>
          <a:bodyPr vert="horz" lIns="91440" tIns="45720" rIns="91440" bIns="45720" rtlCol="0" anchor="ctr"/>
          <a:lstStyle>
            <a:defPPr>
              <a:defRPr lang="en-US"/>
            </a:defPPr>
            <a:lvl1pPr marL="0" algn="r" defTabSz="914400" rtl="0" eaLnBrk="1" latinLnBrk="0" hangingPunct="1">
              <a:defRPr lang="en-US" sz="2667" b="1" i="0" u="none" strike="noStrike" kern="1200" cap="none" smtClean="0">
                <a:solidFill>
                  <a:schemeClr val="bg1"/>
                </a:solidFill>
                <a:latin typeface="+mn-lt"/>
                <a:ea typeface="Calistoga"/>
                <a:cs typeface="Calistoga"/>
                <a:sym typeface="Calistog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Google Shape;142;p5">
            <a:extLst>
              <a:ext uri="{FF2B5EF4-FFF2-40B4-BE49-F238E27FC236}">
                <a16:creationId xmlns:a16="http://schemas.microsoft.com/office/drawing/2014/main" id="{AB197356-59A2-40BA-8E0B-BF7AF40F7C72}"/>
              </a:ext>
            </a:extLst>
          </p:cNvPr>
          <p:cNvSpPr txBox="1">
            <a:spLocks noGrp="1"/>
          </p:cNvSpPr>
          <p:nvPr>
            <p:ph type="title"/>
          </p:nvPr>
        </p:nvSpPr>
        <p:spPr>
          <a:xfrm>
            <a:off x="2042444" y="290557"/>
            <a:ext cx="8602550" cy="1030443"/>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4000" b="1" i="0">
                <a:solidFill>
                  <a:schemeClr val="accent3"/>
                </a:solidFill>
                <a:latin typeface="+mj-lt"/>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dirty="0"/>
          </a:p>
        </p:txBody>
      </p:sp>
      <p:sp>
        <p:nvSpPr>
          <p:cNvPr id="17" name="Slide Number Placeholder 5">
            <a:extLst>
              <a:ext uri="{FF2B5EF4-FFF2-40B4-BE49-F238E27FC236}">
                <a16:creationId xmlns:a16="http://schemas.microsoft.com/office/drawing/2014/main" id="{48165C5D-EB27-4119-B433-36F887DB387F}"/>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pic>
        <p:nvPicPr>
          <p:cNvPr id="12" name="Picture 11">
            <a:extLst>
              <a:ext uri="{FF2B5EF4-FFF2-40B4-BE49-F238E27FC236}">
                <a16:creationId xmlns:a16="http://schemas.microsoft.com/office/drawing/2014/main" id="{E33AF15D-9C2D-4485-926B-CC2F729707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1848" y="287494"/>
            <a:ext cx="981744" cy="1033506"/>
          </a:xfrm>
          <a:prstGeom prst="rect">
            <a:avLst/>
          </a:prstGeom>
        </p:spPr>
      </p:pic>
    </p:spTree>
    <p:extLst>
      <p:ext uri="{BB962C8B-B14F-4D97-AF65-F5344CB8AC3E}">
        <p14:creationId xmlns:p14="http://schemas.microsoft.com/office/powerpoint/2010/main" val="889809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4" name="Ορθογώνιο 15">
            <a:extLst>
              <a:ext uri="{FF2B5EF4-FFF2-40B4-BE49-F238E27FC236}">
                <a16:creationId xmlns:a16="http://schemas.microsoft.com/office/drawing/2014/main" id="{6C9B71EB-ECB9-4A59-AF5A-FFEE1A8FBA8D}"/>
              </a:ext>
            </a:extLst>
          </p:cNvPr>
          <p:cNvSpPr/>
          <p:nvPr userDrawn="1"/>
        </p:nvSpPr>
        <p:spPr>
          <a:xfrm>
            <a:off x="5238572" y="1"/>
            <a:ext cx="2543314" cy="6858000"/>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2400"/>
          </a:p>
        </p:txBody>
      </p:sp>
      <p:sp>
        <p:nvSpPr>
          <p:cNvPr id="2" name="Date Placeholder 1">
            <a:extLst>
              <a:ext uri="{FF2B5EF4-FFF2-40B4-BE49-F238E27FC236}">
                <a16:creationId xmlns:a16="http://schemas.microsoft.com/office/drawing/2014/main" id="{9D43EC2A-B5C9-416A-9E91-435D02EC146B}"/>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9022F1B7-929B-4421-A699-0ACA618F1D8A}"/>
              </a:ext>
            </a:extLst>
          </p:cNvPr>
          <p:cNvSpPr>
            <a:spLocks noGrp="1"/>
          </p:cNvSpPr>
          <p:nvPr>
            <p:ph type="ftr" sz="quarter" idx="11"/>
          </p:nvPr>
        </p:nvSpPr>
        <p:spPr/>
        <p:txBody>
          <a:bodyPr/>
          <a:lstStyle/>
          <a:p>
            <a:endParaRPr lang="en-US" dirty="0"/>
          </a:p>
        </p:txBody>
      </p:sp>
      <p:pic>
        <p:nvPicPr>
          <p:cNvPr id="10" name="Εικόνα 28"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99968658-4D65-4C68-9954-C4CC5F331C7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1002699" y="0"/>
            <a:ext cx="1175541" cy="6858000"/>
          </a:xfrm>
          <a:prstGeom prst="rect">
            <a:avLst/>
          </a:prstGeom>
        </p:spPr>
      </p:pic>
      <p:sp>
        <p:nvSpPr>
          <p:cNvPr id="12" name="Slide Number Placeholder 4">
            <a:extLst>
              <a:ext uri="{FF2B5EF4-FFF2-40B4-BE49-F238E27FC236}">
                <a16:creationId xmlns:a16="http://schemas.microsoft.com/office/drawing/2014/main" id="{AE25440C-D89E-4A12-AD3B-4E3C5F0A21D8}"/>
              </a:ext>
            </a:extLst>
          </p:cNvPr>
          <p:cNvSpPr txBox="1">
            <a:spLocks/>
          </p:cNvSpPr>
          <p:nvPr userDrawn="1"/>
        </p:nvSpPr>
        <p:spPr>
          <a:xfrm>
            <a:off x="11590470" y="5579867"/>
            <a:ext cx="587770" cy="366183"/>
          </a:xfrm>
          <a:prstGeom prst="rect">
            <a:avLst/>
          </a:prstGeom>
        </p:spPr>
        <p:txBody>
          <a:bodyPr vert="horz" lIns="91440" tIns="45720" rIns="91440" bIns="45720" rtlCol="0" anchor="ctr"/>
          <a:lstStyle>
            <a:defPPr>
              <a:defRPr lang="en-US"/>
            </a:defPPr>
            <a:lvl1pPr marL="0" algn="r" defTabSz="914400" rtl="0" eaLnBrk="1" latinLnBrk="0" hangingPunct="1">
              <a:defRPr lang="en-US" sz="2667" b="1" i="0" u="none" strike="noStrike" kern="1200" cap="none" smtClean="0">
                <a:solidFill>
                  <a:schemeClr val="bg1"/>
                </a:solidFill>
                <a:latin typeface="+mn-lt"/>
                <a:ea typeface="Calistoga"/>
                <a:cs typeface="Calistoga"/>
                <a:sym typeface="Calistog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 name="Title 1">
            <a:extLst>
              <a:ext uri="{FF2B5EF4-FFF2-40B4-BE49-F238E27FC236}">
                <a16:creationId xmlns:a16="http://schemas.microsoft.com/office/drawing/2014/main" id="{4DA94096-399B-4925-81B5-3864A7FC8580}"/>
              </a:ext>
            </a:extLst>
          </p:cNvPr>
          <p:cNvSpPr>
            <a:spLocks noGrp="1"/>
          </p:cNvSpPr>
          <p:nvPr>
            <p:ph type="title"/>
          </p:nvPr>
        </p:nvSpPr>
        <p:spPr>
          <a:xfrm>
            <a:off x="839788" y="1700612"/>
            <a:ext cx="3932237" cy="1042587"/>
          </a:xfrm>
        </p:spPr>
        <p:txBody>
          <a:bodyPr anchor="b">
            <a:normAutofit/>
          </a:bodyPr>
          <a:lstStyle>
            <a:lvl1pPr>
              <a:defRPr sz="2800" b="1">
                <a:solidFill>
                  <a:schemeClr val="accent2"/>
                </a:solidFill>
              </a:defRPr>
            </a:lvl1pPr>
          </a:lstStyle>
          <a:p>
            <a:r>
              <a:rPr lang="en-US" dirty="0"/>
              <a:t>Click to edit Master title style</a:t>
            </a:r>
          </a:p>
        </p:txBody>
      </p:sp>
      <p:sp>
        <p:nvSpPr>
          <p:cNvPr id="15" name="Text Placeholder 3">
            <a:extLst>
              <a:ext uri="{FF2B5EF4-FFF2-40B4-BE49-F238E27FC236}">
                <a16:creationId xmlns:a16="http://schemas.microsoft.com/office/drawing/2014/main" id="{BC41DFAE-C68C-460E-B6D0-56D4AFD6CC57}"/>
              </a:ext>
            </a:extLst>
          </p:cNvPr>
          <p:cNvSpPr>
            <a:spLocks noGrp="1"/>
          </p:cNvSpPr>
          <p:nvPr>
            <p:ph type="body" sz="half" idx="2"/>
          </p:nvPr>
        </p:nvSpPr>
        <p:spPr>
          <a:xfrm>
            <a:off x="839788" y="2743200"/>
            <a:ext cx="3932237" cy="31257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1" name="Media Placeholder 20">
            <a:extLst>
              <a:ext uri="{FF2B5EF4-FFF2-40B4-BE49-F238E27FC236}">
                <a16:creationId xmlns:a16="http://schemas.microsoft.com/office/drawing/2014/main" id="{3A1A8404-4E47-45BF-B6B5-1589E1731B93}"/>
              </a:ext>
            </a:extLst>
          </p:cNvPr>
          <p:cNvSpPr>
            <a:spLocks noGrp="1"/>
          </p:cNvSpPr>
          <p:nvPr>
            <p:ph type="media" sz="quarter" idx="13" hasCustomPrompt="1"/>
          </p:nvPr>
        </p:nvSpPr>
        <p:spPr>
          <a:xfrm>
            <a:off x="5238572" y="906462"/>
            <a:ext cx="5426253" cy="4962525"/>
          </a:xfrm>
        </p:spPr>
        <p:txBody>
          <a:bodyPr>
            <a:normAutofit/>
          </a:bodyPr>
          <a:lstStyle>
            <a:lvl1pPr marL="0" indent="0">
              <a:buNone/>
              <a:defRPr sz="2000">
                <a:solidFill>
                  <a:schemeClr val="tx1"/>
                </a:solidFill>
              </a:defRPr>
            </a:lvl1pPr>
          </a:lstStyle>
          <a:p>
            <a:r>
              <a:rPr lang="en-US" dirty="0"/>
              <a:t>Click to add media</a:t>
            </a:r>
          </a:p>
        </p:txBody>
      </p:sp>
      <p:sp>
        <p:nvSpPr>
          <p:cNvPr id="23" name="Slide Number Placeholder 5">
            <a:extLst>
              <a:ext uri="{FF2B5EF4-FFF2-40B4-BE49-F238E27FC236}">
                <a16:creationId xmlns:a16="http://schemas.microsoft.com/office/drawing/2014/main" id="{4BF6C2CF-E276-46E4-AA47-E0F982FF9B3B}"/>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sp>
        <p:nvSpPr>
          <p:cNvPr id="24" name="Google Shape;825;p22">
            <a:extLst>
              <a:ext uri="{FF2B5EF4-FFF2-40B4-BE49-F238E27FC236}">
                <a16:creationId xmlns:a16="http://schemas.microsoft.com/office/drawing/2014/main" id="{57DEAF3A-C60F-441B-A1C4-C41950B2D04D}"/>
              </a:ext>
            </a:extLst>
          </p:cNvPr>
          <p:cNvSpPr/>
          <p:nvPr userDrawn="1"/>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pic>
        <p:nvPicPr>
          <p:cNvPr id="17" name="Picture 16">
            <a:extLst>
              <a:ext uri="{FF2B5EF4-FFF2-40B4-BE49-F238E27FC236}">
                <a16:creationId xmlns:a16="http://schemas.microsoft.com/office/drawing/2014/main" id="{C1063101-B5EE-4EB1-8E6A-38B1BF275A7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7680" y="129593"/>
            <a:ext cx="1475920" cy="1553738"/>
          </a:xfrm>
          <a:prstGeom prst="rect">
            <a:avLst/>
          </a:prstGeom>
        </p:spPr>
      </p:pic>
    </p:spTree>
    <p:extLst>
      <p:ext uri="{BB962C8B-B14F-4D97-AF65-F5344CB8AC3E}">
        <p14:creationId xmlns:p14="http://schemas.microsoft.com/office/powerpoint/2010/main" val="4282593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hart">
    <p:spTree>
      <p:nvGrpSpPr>
        <p:cNvPr id="1" name=""/>
        <p:cNvGrpSpPr/>
        <p:nvPr/>
      </p:nvGrpSpPr>
      <p:grpSpPr>
        <a:xfrm>
          <a:off x="0" y="0"/>
          <a:ext cx="0" cy="0"/>
          <a:chOff x="0" y="0"/>
          <a:chExt cx="0" cy="0"/>
        </a:xfrm>
      </p:grpSpPr>
      <p:sp>
        <p:nvSpPr>
          <p:cNvPr id="14" name="Ορθογώνιο 15">
            <a:extLst>
              <a:ext uri="{FF2B5EF4-FFF2-40B4-BE49-F238E27FC236}">
                <a16:creationId xmlns:a16="http://schemas.microsoft.com/office/drawing/2014/main" id="{0E3873CD-A969-4662-A756-C9F0030BBC6F}"/>
              </a:ext>
            </a:extLst>
          </p:cNvPr>
          <p:cNvSpPr/>
          <p:nvPr userDrawn="1"/>
        </p:nvSpPr>
        <p:spPr>
          <a:xfrm>
            <a:off x="5391920" y="0"/>
            <a:ext cx="2543314" cy="6858000"/>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2400"/>
          </a:p>
        </p:txBody>
      </p:sp>
      <p:sp>
        <p:nvSpPr>
          <p:cNvPr id="2" name="Date Placeholder 1">
            <a:extLst>
              <a:ext uri="{FF2B5EF4-FFF2-40B4-BE49-F238E27FC236}">
                <a16:creationId xmlns:a16="http://schemas.microsoft.com/office/drawing/2014/main" id="{9D43EC2A-B5C9-416A-9E91-435D02EC146B}"/>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9022F1B7-929B-4421-A699-0ACA618F1D8A}"/>
              </a:ext>
            </a:extLst>
          </p:cNvPr>
          <p:cNvSpPr>
            <a:spLocks noGrp="1"/>
          </p:cNvSpPr>
          <p:nvPr>
            <p:ph type="ftr" sz="quarter" idx="11"/>
          </p:nvPr>
        </p:nvSpPr>
        <p:spPr/>
        <p:txBody>
          <a:bodyPr/>
          <a:lstStyle/>
          <a:p>
            <a:endParaRPr lang="en-US" dirty="0"/>
          </a:p>
        </p:txBody>
      </p:sp>
      <p:pic>
        <p:nvPicPr>
          <p:cNvPr id="10" name="Εικόνα 28" descr="Εικόνα που περιέχει δέντρο, υπαίθριος, δάσος, δασώδης&#10;&#10;Περιγραφή που δημιουργήθηκε αυτόματα">
            <a:extLst>
              <a:ext uri="{FF2B5EF4-FFF2-40B4-BE49-F238E27FC236}">
                <a16:creationId xmlns:a16="http://schemas.microsoft.com/office/drawing/2014/main" id="{99968658-4D65-4C68-9954-C4CC5F331C7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1002699" y="0"/>
            <a:ext cx="1175541" cy="6858000"/>
          </a:xfrm>
          <a:prstGeom prst="rect">
            <a:avLst/>
          </a:prstGeom>
        </p:spPr>
      </p:pic>
      <p:sp>
        <p:nvSpPr>
          <p:cNvPr id="12" name="Slide Number Placeholder 4">
            <a:extLst>
              <a:ext uri="{FF2B5EF4-FFF2-40B4-BE49-F238E27FC236}">
                <a16:creationId xmlns:a16="http://schemas.microsoft.com/office/drawing/2014/main" id="{AE25440C-D89E-4A12-AD3B-4E3C5F0A21D8}"/>
              </a:ext>
            </a:extLst>
          </p:cNvPr>
          <p:cNvSpPr txBox="1">
            <a:spLocks/>
          </p:cNvSpPr>
          <p:nvPr userDrawn="1"/>
        </p:nvSpPr>
        <p:spPr>
          <a:xfrm>
            <a:off x="11590470" y="5579867"/>
            <a:ext cx="587770" cy="366183"/>
          </a:xfrm>
          <a:prstGeom prst="rect">
            <a:avLst/>
          </a:prstGeom>
        </p:spPr>
        <p:txBody>
          <a:bodyPr vert="horz" lIns="91440" tIns="45720" rIns="91440" bIns="45720" rtlCol="0" anchor="ctr"/>
          <a:lstStyle>
            <a:defPPr>
              <a:defRPr lang="en-US"/>
            </a:defPPr>
            <a:lvl1pPr marL="0" algn="r" defTabSz="914400" rtl="0" eaLnBrk="1" latinLnBrk="0" hangingPunct="1">
              <a:defRPr lang="en-US" sz="2667" b="1" i="0" u="none" strike="noStrike" kern="1200" cap="none" smtClean="0">
                <a:solidFill>
                  <a:schemeClr val="bg1"/>
                </a:solidFill>
                <a:latin typeface="+mn-lt"/>
                <a:ea typeface="Calistoga"/>
                <a:cs typeface="Calistoga"/>
                <a:sym typeface="Calistog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 name="Title 1">
            <a:extLst>
              <a:ext uri="{FF2B5EF4-FFF2-40B4-BE49-F238E27FC236}">
                <a16:creationId xmlns:a16="http://schemas.microsoft.com/office/drawing/2014/main" id="{4DA94096-399B-4925-81B5-3864A7FC8580}"/>
              </a:ext>
            </a:extLst>
          </p:cNvPr>
          <p:cNvSpPr>
            <a:spLocks noGrp="1"/>
          </p:cNvSpPr>
          <p:nvPr>
            <p:ph type="title"/>
          </p:nvPr>
        </p:nvSpPr>
        <p:spPr>
          <a:xfrm>
            <a:off x="839788" y="1700612"/>
            <a:ext cx="3932237" cy="1042587"/>
          </a:xfrm>
        </p:spPr>
        <p:txBody>
          <a:bodyPr anchor="b">
            <a:noAutofit/>
          </a:bodyPr>
          <a:lstStyle>
            <a:lvl1pPr>
              <a:defRPr sz="2800" b="1">
                <a:solidFill>
                  <a:schemeClr val="accent2"/>
                </a:solidFill>
              </a:defRPr>
            </a:lvl1pPr>
          </a:lstStyle>
          <a:p>
            <a:r>
              <a:rPr lang="en-US" dirty="0"/>
              <a:t>Click to edit Master title style</a:t>
            </a:r>
          </a:p>
        </p:txBody>
      </p:sp>
      <p:sp>
        <p:nvSpPr>
          <p:cNvPr id="15" name="Text Placeholder 3">
            <a:extLst>
              <a:ext uri="{FF2B5EF4-FFF2-40B4-BE49-F238E27FC236}">
                <a16:creationId xmlns:a16="http://schemas.microsoft.com/office/drawing/2014/main" id="{BC41DFAE-C68C-460E-B6D0-56D4AFD6CC57}"/>
              </a:ext>
            </a:extLst>
          </p:cNvPr>
          <p:cNvSpPr>
            <a:spLocks noGrp="1"/>
          </p:cNvSpPr>
          <p:nvPr>
            <p:ph type="body" sz="half" idx="2"/>
          </p:nvPr>
        </p:nvSpPr>
        <p:spPr>
          <a:xfrm>
            <a:off x="839788" y="2743200"/>
            <a:ext cx="3932237" cy="3125788"/>
          </a:xfr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3" name="Slide Number Placeholder 5">
            <a:extLst>
              <a:ext uri="{FF2B5EF4-FFF2-40B4-BE49-F238E27FC236}">
                <a16:creationId xmlns:a16="http://schemas.microsoft.com/office/drawing/2014/main" id="{4BF6C2CF-E276-46E4-AA47-E0F982FF9B3B}"/>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bg1"/>
                </a:solidFill>
              </a:defRPr>
            </a:lvl1pPr>
          </a:lstStyle>
          <a:p>
            <a:fld id="{5935DDE6-7AD5-4EBC-B546-5013AE520238}" type="slidenum">
              <a:rPr lang="en-US" smtClean="0"/>
              <a:pPr/>
              <a:t>‹#›</a:t>
            </a:fld>
            <a:endParaRPr lang="en-US" dirty="0"/>
          </a:p>
        </p:txBody>
      </p:sp>
      <p:sp>
        <p:nvSpPr>
          <p:cNvPr id="24" name="Google Shape;825;p22">
            <a:extLst>
              <a:ext uri="{FF2B5EF4-FFF2-40B4-BE49-F238E27FC236}">
                <a16:creationId xmlns:a16="http://schemas.microsoft.com/office/drawing/2014/main" id="{57DEAF3A-C60F-441B-A1C4-C41950B2D04D}"/>
              </a:ext>
            </a:extLst>
          </p:cNvPr>
          <p:cNvSpPr/>
          <p:nvPr userDrawn="1"/>
        </p:nvSpPr>
        <p:spPr>
          <a:xfrm rot="5400000">
            <a:off x="8362280" y="3198025"/>
            <a:ext cx="6858000"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a:effectLst>
            <a:glow rad="63500">
              <a:schemeClr val="bg1">
                <a:lumMod val="50000"/>
                <a:alpha val="18000"/>
              </a:schemeClr>
            </a:glo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5" name="Chart Placeholder 4">
            <a:extLst>
              <a:ext uri="{FF2B5EF4-FFF2-40B4-BE49-F238E27FC236}">
                <a16:creationId xmlns:a16="http://schemas.microsoft.com/office/drawing/2014/main" id="{83F1CD75-6F26-4A7A-BE4E-93BC4F5A0082}"/>
              </a:ext>
            </a:extLst>
          </p:cNvPr>
          <p:cNvSpPr>
            <a:spLocks noGrp="1"/>
          </p:cNvSpPr>
          <p:nvPr>
            <p:ph type="chart" sz="quarter" idx="12" hasCustomPrompt="1"/>
          </p:nvPr>
        </p:nvSpPr>
        <p:spPr>
          <a:xfrm>
            <a:off x="5443538" y="623888"/>
            <a:ext cx="5332412" cy="5245100"/>
          </a:xfrm>
        </p:spPr>
        <p:txBody>
          <a:bodyPr>
            <a:normAutofit/>
          </a:bodyPr>
          <a:lstStyle>
            <a:lvl1pPr marL="0" indent="0">
              <a:buNone/>
              <a:defRPr sz="2000">
                <a:solidFill>
                  <a:schemeClr val="tx1"/>
                </a:solidFill>
              </a:defRPr>
            </a:lvl1pPr>
          </a:lstStyle>
          <a:p>
            <a:r>
              <a:rPr lang="en-US" dirty="0"/>
              <a:t>Click to add chart</a:t>
            </a:r>
          </a:p>
        </p:txBody>
      </p:sp>
      <p:pic>
        <p:nvPicPr>
          <p:cNvPr id="17" name="Picture 16">
            <a:extLst>
              <a:ext uri="{FF2B5EF4-FFF2-40B4-BE49-F238E27FC236}">
                <a16:creationId xmlns:a16="http://schemas.microsoft.com/office/drawing/2014/main" id="{6D472CA1-8D33-40C5-9C3F-1C661B3547F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0475" y="135404"/>
            <a:ext cx="1456668" cy="1533469"/>
          </a:xfrm>
          <a:prstGeom prst="rect">
            <a:avLst/>
          </a:prstGeom>
        </p:spPr>
      </p:pic>
    </p:spTree>
    <p:extLst>
      <p:ext uri="{BB962C8B-B14F-4D97-AF65-F5344CB8AC3E}">
        <p14:creationId xmlns:p14="http://schemas.microsoft.com/office/powerpoint/2010/main" val="1133608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5F0BC2-D240-41D0-86E5-7009CF56DA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557CB829-B0A7-4071-87AF-A78434A450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A94FAC7-67FD-4FE5-A813-C72EE87261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accent3"/>
                </a:solidFill>
              </a:defRPr>
            </a:lvl1pPr>
          </a:lstStyle>
          <a:p>
            <a:endParaRPr lang="en-US" dirty="0"/>
          </a:p>
        </p:txBody>
      </p:sp>
      <p:sp>
        <p:nvSpPr>
          <p:cNvPr id="5" name="Footer Placeholder 4">
            <a:extLst>
              <a:ext uri="{FF2B5EF4-FFF2-40B4-BE49-F238E27FC236}">
                <a16:creationId xmlns:a16="http://schemas.microsoft.com/office/drawing/2014/main" id="{8AE2DAFD-6698-48DE-B1F6-548B7C649F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3"/>
                </a:solidFill>
              </a:defRPr>
            </a:lvl1pPr>
          </a:lstStyle>
          <a:p>
            <a:endParaRPr lang="en-US" dirty="0"/>
          </a:p>
        </p:txBody>
      </p:sp>
      <p:sp>
        <p:nvSpPr>
          <p:cNvPr id="10" name="Slide Number Placeholder 5">
            <a:extLst>
              <a:ext uri="{FF2B5EF4-FFF2-40B4-BE49-F238E27FC236}">
                <a16:creationId xmlns:a16="http://schemas.microsoft.com/office/drawing/2014/main" id="{164D5CC9-181B-43D9-94F7-C3084748B76D}"/>
              </a:ext>
            </a:extLst>
          </p:cNvPr>
          <p:cNvSpPr>
            <a:spLocks noGrp="1"/>
          </p:cNvSpPr>
          <p:nvPr>
            <p:ph type="sldNum" sz="quarter" idx="4"/>
          </p:nvPr>
        </p:nvSpPr>
        <p:spPr>
          <a:xfrm>
            <a:off x="11641146" y="5623797"/>
            <a:ext cx="550853" cy="365125"/>
          </a:xfrm>
          <a:prstGeom prst="rect">
            <a:avLst/>
          </a:prstGeom>
        </p:spPr>
        <p:txBody>
          <a:bodyPr vert="horz" lIns="91440" tIns="45720" rIns="91440" bIns="45720" rtlCol="0" anchor="ctr"/>
          <a:lstStyle>
            <a:lvl1pPr algn="r">
              <a:defRPr sz="2000">
                <a:solidFill>
                  <a:schemeClr val="accent2"/>
                </a:solidFill>
              </a:defRPr>
            </a:lvl1pPr>
          </a:lstStyle>
          <a:p>
            <a:fld id="{5935DDE6-7AD5-4EBC-B546-5013AE520238}" type="slidenum">
              <a:rPr lang="en-US" smtClean="0"/>
              <a:pPr/>
              <a:t>‹#›</a:t>
            </a:fld>
            <a:endParaRPr lang="en-US" dirty="0"/>
          </a:p>
        </p:txBody>
      </p:sp>
      <p:sp>
        <p:nvSpPr>
          <p:cNvPr id="6" name="MSIPCMContentMarking" descr="{&quot;HashCode&quot;:-1699574231,&quot;Placement&quot;:&quot;Footer&quot;,&quot;Top&quot;:523.380066,&quot;Left&quot;:0.0,&quot;SlideWidth&quot;:960,&quot;SlideHeight&quot;:540}">
            <a:extLst>
              <a:ext uri="{FF2B5EF4-FFF2-40B4-BE49-F238E27FC236}">
                <a16:creationId xmlns:a16="http://schemas.microsoft.com/office/drawing/2014/main" id="{632AEB2B-71D9-41A3-84A7-CC4C69BB1A24}"/>
              </a:ext>
            </a:extLst>
          </p:cNvPr>
          <p:cNvSpPr txBox="1"/>
          <p:nvPr userDrawn="1"/>
        </p:nvSpPr>
        <p:spPr>
          <a:xfrm>
            <a:off x="0" y="6646927"/>
            <a:ext cx="619703" cy="211073"/>
          </a:xfrm>
          <a:prstGeom prst="rect">
            <a:avLst/>
          </a:prstGeom>
          <a:noFill/>
        </p:spPr>
        <p:txBody>
          <a:bodyPr vert="horz" wrap="square" lIns="0" tIns="0" rIns="0" bIns="0" rtlCol="0" anchor="ctr" anchorCtr="1">
            <a:spAutoFit/>
          </a:bodyPr>
          <a:lstStyle/>
          <a:p>
            <a:pPr algn="l">
              <a:spcBef>
                <a:spcPts val="0"/>
              </a:spcBef>
              <a:spcAft>
                <a:spcPts val="0"/>
              </a:spcAft>
            </a:pPr>
            <a:r>
              <a:rPr lang="en-US" sz="700" dirty="0">
                <a:solidFill>
                  <a:srgbClr val="000000"/>
                </a:solidFill>
                <a:latin typeface="Calibri" panose="020F0502020204030204" pitchFamily="34" charset="0"/>
              </a:rPr>
              <a:t>C2 General</a:t>
            </a:r>
            <a:endParaRPr lang="el-GR" sz="700">
              <a:solidFill>
                <a:srgbClr val="000000"/>
              </a:solidFill>
              <a:latin typeface="Calibri" panose="020F0502020204030204" pitchFamily="34" charset="0"/>
            </a:endParaRPr>
          </a:p>
        </p:txBody>
      </p:sp>
    </p:spTree>
    <p:extLst>
      <p:ext uri="{BB962C8B-B14F-4D97-AF65-F5344CB8AC3E}">
        <p14:creationId xmlns:p14="http://schemas.microsoft.com/office/powerpoint/2010/main" val="19376523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0" r:id="rId9"/>
    <p:sldLayoutId id="2147483671" r:id="rId10"/>
    <p:sldLayoutId id="2147483673" r:id="rId11"/>
    <p:sldLayoutId id="2147483674" r:id="rId12"/>
    <p:sldLayoutId id="2147483675" r:id="rId13"/>
    <p:sldLayoutId id="2147483676" r:id="rId14"/>
    <p:sldLayoutId id="2147483677" r:id="rId15"/>
    <p:sldLayoutId id="2147483678" r:id="rId16"/>
    <p:sldLayoutId id="2147483679" r:id="rId17"/>
  </p:sldLayoutIdLst>
  <p:hf hdr="0"/>
  <p:txStyles>
    <p:titleStyle>
      <a:lvl1pPr algn="l" defTabSz="914400" rtl="0" eaLnBrk="1" latinLnBrk="0" hangingPunct="1">
        <a:lnSpc>
          <a:spcPct val="90000"/>
        </a:lnSpc>
        <a:spcBef>
          <a:spcPct val="0"/>
        </a:spcBef>
        <a:buNone/>
        <a:defRPr sz="4400" kern="1200">
          <a:solidFill>
            <a:schemeClr val="accent3"/>
          </a:solidFill>
          <a:latin typeface="+mj-lt"/>
          <a:ea typeface="+mj-ea"/>
          <a:cs typeface="+mj-cs"/>
        </a:defRPr>
      </a:lvl1pPr>
    </p:titleStyle>
    <p:bodyStyle>
      <a:lvl1pPr marL="228600" indent="-228600" algn="l" defTabSz="914400" rtl="0" eaLnBrk="1" latinLnBrk="0" hangingPunct="1">
        <a:lnSpc>
          <a:spcPct val="150000"/>
        </a:lnSpc>
        <a:spcBef>
          <a:spcPts val="0"/>
        </a:spcBef>
        <a:buFont typeface="Wingdings" panose="05000000000000000000" pitchFamily="2" charset="2"/>
        <a:buChar char="ü"/>
        <a:defRPr sz="2800" kern="1200">
          <a:solidFill>
            <a:schemeClr val="tx2"/>
          </a:solidFill>
          <a:latin typeface="+mn-lt"/>
          <a:ea typeface="+mn-ea"/>
          <a:cs typeface="+mn-cs"/>
        </a:defRPr>
      </a:lvl1pPr>
      <a:lvl2pPr marL="6858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50000"/>
        </a:lnSpc>
        <a:spcBef>
          <a:spcPts val="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50000"/>
        </a:lnSpc>
        <a:spcBef>
          <a:spcPts val="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50000"/>
        </a:lnSpc>
        <a:spcBef>
          <a:spcPts val="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hyperlink" Target="https://www.linkedin.com/company/treeads-h2020/" TargetMode="External"/><Relationship Id="rId3" Type="http://schemas.openxmlformats.org/officeDocument/2006/relationships/image" Target="../media/image32.png"/><Relationship Id="rId7" Type="http://schemas.openxmlformats.org/officeDocument/2006/relationships/hyperlink" Target="https://treeads-project.eu/" TargetMode="Externa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hyperlink" Target="https://twitter.com/TREEADSH2020?s=20&amp;t=oaTX2csiOGEkDs90d76P5w"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48"/>
        <p:cNvGrpSpPr/>
        <p:nvPr/>
      </p:nvGrpSpPr>
      <p:grpSpPr>
        <a:xfrm>
          <a:off x="0" y="0"/>
          <a:ext cx="0" cy="0"/>
          <a:chOff x="0" y="0"/>
          <a:chExt cx="0" cy="0"/>
        </a:xfrm>
      </p:grpSpPr>
      <p:sp>
        <p:nvSpPr>
          <p:cNvPr id="6" name="Title 5">
            <a:extLst>
              <a:ext uri="{FF2B5EF4-FFF2-40B4-BE49-F238E27FC236}">
                <a16:creationId xmlns:a16="http://schemas.microsoft.com/office/drawing/2014/main" id="{DC48C913-7580-4411-A511-93D9D7B29061}"/>
              </a:ext>
            </a:extLst>
          </p:cNvPr>
          <p:cNvSpPr>
            <a:spLocks noGrp="1"/>
          </p:cNvSpPr>
          <p:nvPr>
            <p:ph type="ctrTitle"/>
          </p:nvPr>
        </p:nvSpPr>
        <p:spPr>
          <a:xfrm>
            <a:off x="2150539" y="410380"/>
            <a:ext cx="9198182" cy="1757339"/>
          </a:xfrm>
        </p:spPr>
        <p:txBody>
          <a:bodyPr>
            <a:noAutofit/>
          </a:bodyPr>
          <a:lstStyle/>
          <a:p>
            <a:pPr algn="ctr"/>
            <a:r>
              <a:rPr lang="en-US" sz="6000" b="1" dirty="0"/>
              <a:t>Territorial Assessment  tool</a:t>
            </a:r>
          </a:p>
        </p:txBody>
      </p:sp>
      <p:sp>
        <p:nvSpPr>
          <p:cNvPr id="9" name="Slide Number Placeholder 8">
            <a:extLst>
              <a:ext uri="{FF2B5EF4-FFF2-40B4-BE49-F238E27FC236}">
                <a16:creationId xmlns:a16="http://schemas.microsoft.com/office/drawing/2014/main" id="{C3C58469-0373-413C-8C32-6C6B98EE8FAB}"/>
              </a:ext>
            </a:extLst>
          </p:cNvPr>
          <p:cNvSpPr>
            <a:spLocks noGrp="1"/>
          </p:cNvSpPr>
          <p:nvPr>
            <p:ph type="sldNum" sz="quarter" idx="4"/>
          </p:nvPr>
        </p:nvSpPr>
        <p:spPr/>
        <p:txBody>
          <a:bodyPr/>
          <a:lstStyle/>
          <a:p>
            <a:fld id="{5935DDE6-7AD5-4EBC-B546-5013AE520238}" type="slidenum">
              <a:rPr lang="en-US" smtClean="0"/>
              <a:pPr/>
              <a:t>1</a:t>
            </a:fld>
            <a:endParaRPr lang="en-US" dirty="0"/>
          </a:p>
        </p:txBody>
      </p:sp>
      <p:sp>
        <p:nvSpPr>
          <p:cNvPr id="7" name="Marcador de texto 6">
            <a:extLst>
              <a:ext uri="{FF2B5EF4-FFF2-40B4-BE49-F238E27FC236}">
                <a16:creationId xmlns:a16="http://schemas.microsoft.com/office/drawing/2014/main" id="{774494D1-57C2-4AEE-87A5-4B442A2ED1C0}"/>
              </a:ext>
            </a:extLst>
          </p:cNvPr>
          <p:cNvSpPr>
            <a:spLocks noGrp="1"/>
          </p:cNvSpPr>
          <p:nvPr>
            <p:ph type="body" sz="quarter" idx="15"/>
          </p:nvPr>
        </p:nvSpPr>
        <p:spPr/>
        <p:txBody>
          <a:bodyPr/>
          <a:lstStyle/>
          <a:p>
            <a:r>
              <a:rPr lang="es-ES" dirty="0"/>
              <a:t>Cristina Parrado Núñez</a:t>
            </a:r>
          </a:p>
          <a:p>
            <a:r>
              <a:rPr lang="es-ES" dirty="0"/>
              <a:t>cripar@cartif.es</a:t>
            </a:r>
          </a:p>
          <a:p>
            <a:endParaRPr lang="es-ES" dirty="0"/>
          </a:p>
        </p:txBody>
      </p:sp>
      <p:pic>
        <p:nvPicPr>
          <p:cNvPr id="1026" name="Picture 2" descr="Quiénes somos - CARTIF">
            <a:extLst>
              <a:ext uri="{FF2B5EF4-FFF2-40B4-BE49-F238E27FC236}">
                <a16:creationId xmlns:a16="http://schemas.microsoft.com/office/drawing/2014/main" id="{AB540697-1606-4C0F-BFEB-3753684F3A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8667" y="4011612"/>
            <a:ext cx="15240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521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0089BAB2-6C50-4C20-B5D7-2F01D03BC0EE}"/>
              </a:ext>
            </a:extLst>
          </p:cNvPr>
          <p:cNvSpPr>
            <a:spLocks noGrp="1"/>
          </p:cNvSpPr>
          <p:nvPr>
            <p:ph type="title"/>
          </p:nvPr>
        </p:nvSpPr>
        <p:spPr/>
        <p:txBody>
          <a:bodyPr/>
          <a:lstStyle/>
          <a:p>
            <a:r>
              <a:rPr lang="en-US" dirty="0"/>
              <a:t>Agroforestry Index and Detail Forest Map</a:t>
            </a:r>
            <a:endParaRPr lang="es-ES" dirty="0"/>
          </a:p>
        </p:txBody>
      </p:sp>
      <p:sp>
        <p:nvSpPr>
          <p:cNvPr id="8" name="Marcador de contenido 7">
            <a:extLst>
              <a:ext uri="{FF2B5EF4-FFF2-40B4-BE49-F238E27FC236}">
                <a16:creationId xmlns:a16="http://schemas.microsoft.com/office/drawing/2014/main" id="{E7F1A9F5-D751-457D-881E-6F1AEB1381B2}"/>
              </a:ext>
            </a:extLst>
          </p:cNvPr>
          <p:cNvSpPr>
            <a:spLocks noGrp="1"/>
          </p:cNvSpPr>
          <p:nvPr>
            <p:ph idx="1"/>
          </p:nvPr>
        </p:nvSpPr>
        <p:spPr/>
        <p:txBody>
          <a:bodyPr/>
          <a:lstStyle/>
          <a:p>
            <a:r>
              <a:rPr lang="en-US" dirty="0"/>
              <a:t>Objective:</a:t>
            </a:r>
          </a:p>
          <a:p>
            <a:pPr lvl="1"/>
            <a:r>
              <a:rPr lang="en-US" dirty="0"/>
              <a:t>Agroforestry Index</a:t>
            </a:r>
          </a:p>
          <a:p>
            <a:pPr lvl="1"/>
            <a:r>
              <a:rPr lang="en-US" dirty="0"/>
              <a:t>Detailed Forest Map</a:t>
            </a:r>
          </a:p>
          <a:p>
            <a:r>
              <a:rPr lang="en-US" dirty="0"/>
              <a:t>Strategy:</a:t>
            </a:r>
          </a:p>
          <a:p>
            <a:pPr lvl="1"/>
            <a:r>
              <a:rPr lang="en-US" dirty="0"/>
              <a:t>Techniques used: Satellite image segmentation</a:t>
            </a:r>
          </a:p>
          <a:p>
            <a:pPr lvl="1"/>
            <a:r>
              <a:rPr lang="en-US" dirty="0"/>
              <a:t>Focus: Improve Fire Risk Index Tool results</a:t>
            </a:r>
            <a:endParaRPr lang="es-ES" dirty="0"/>
          </a:p>
        </p:txBody>
      </p:sp>
      <p:sp>
        <p:nvSpPr>
          <p:cNvPr id="4" name="Marcador de fecha 3">
            <a:extLst>
              <a:ext uri="{FF2B5EF4-FFF2-40B4-BE49-F238E27FC236}">
                <a16:creationId xmlns:a16="http://schemas.microsoft.com/office/drawing/2014/main" id="{E044BBA5-A27B-4D9D-B7C8-6AFED9F13CA0}"/>
              </a:ext>
            </a:extLst>
          </p:cNvPr>
          <p:cNvSpPr>
            <a:spLocks noGrp="1"/>
          </p:cNvSpPr>
          <p:nvPr>
            <p:ph type="dt" sz="half" idx="10"/>
          </p:nvPr>
        </p:nvSpPr>
        <p:spPr/>
        <p:txBody>
          <a:bodyPr/>
          <a:lstStyle/>
          <a:p>
            <a:r>
              <a:rPr lang="en-US" dirty="0">
                <a:solidFill>
                  <a:srgbClr val="204821"/>
                </a:solidFill>
              </a:rPr>
              <a:t>1 April 2025</a:t>
            </a:r>
          </a:p>
        </p:txBody>
      </p:sp>
      <p:sp>
        <p:nvSpPr>
          <p:cNvPr id="5" name="Marcador de pie de página 4">
            <a:extLst>
              <a:ext uri="{FF2B5EF4-FFF2-40B4-BE49-F238E27FC236}">
                <a16:creationId xmlns:a16="http://schemas.microsoft.com/office/drawing/2014/main" id="{AE4C92C0-5B5F-4F6E-88BB-DB3AC7DB11D0}"/>
              </a:ext>
            </a:extLst>
          </p:cNvPr>
          <p:cNvSpPr>
            <a:spLocks noGrp="1"/>
          </p:cNvSpPr>
          <p:nvPr>
            <p:ph type="ftr" sz="quarter" idx="11"/>
          </p:nvPr>
        </p:nvSpPr>
        <p:spPr/>
        <p:txBody>
          <a:bodyPr/>
          <a:lstStyle/>
          <a:p>
            <a:r>
              <a:rPr lang="en-US" dirty="0">
                <a:solidFill>
                  <a:srgbClr val="204821"/>
                </a:solidFill>
              </a:rPr>
              <a:t>Webinars</a:t>
            </a:r>
          </a:p>
        </p:txBody>
      </p:sp>
      <p:sp>
        <p:nvSpPr>
          <p:cNvPr id="6" name="Marcador de número de diapositiva 5">
            <a:extLst>
              <a:ext uri="{FF2B5EF4-FFF2-40B4-BE49-F238E27FC236}">
                <a16:creationId xmlns:a16="http://schemas.microsoft.com/office/drawing/2014/main" id="{3B459AE0-EB12-4B7D-841C-E5A468F2FC73}"/>
              </a:ext>
            </a:extLst>
          </p:cNvPr>
          <p:cNvSpPr>
            <a:spLocks noGrp="1"/>
          </p:cNvSpPr>
          <p:nvPr>
            <p:ph type="sldNum" sz="quarter" idx="4"/>
          </p:nvPr>
        </p:nvSpPr>
        <p:spPr/>
        <p:txBody>
          <a:bodyPr/>
          <a:lstStyle/>
          <a:p>
            <a:fld id="{5935DDE6-7AD5-4EBC-B546-5013AE520238}" type="slidenum">
              <a:rPr lang="en-US" smtClean="0"/>
              <a:pPr/>
              <a:t>10</a:t>
            </a:fld>
            <a:endParaRPr lang="en-US" dirty="0"/>
          </a:p>
        </p:txBody>
      </p:sp>
      <p:pic>
        <p:nvPicPr>
          <p:cNvPr id="2" name="Imagen 1">
            <a:extLst>
              <a:ext uri="{FF2B5EF4-FFF2-40B4-BE49-F238E27FC236}">
                <a16:creationId xmlns:a16="http://schemas.microsoft.com/office/drawing/2014/main" id="{82D2AA0B-8EC6-47C1-87EB-712C0FBF722F}"/>
              </a:ext>
            </a:extLst>
          </p:cNvPr>
          <p:cNvPicPr>
            <a:picLocks noChangeAspect="1"/>
          </p:cNvPicPr>
          <p:nvPr/>
        </p:nvPicPr>
        <p:blipFill>
          <a:blip r:embed="rId2"/>
          <a:stretch>
            <a:fillRect/>
          </a:stretch>
        </p:blipFill>
        <p:spPr>
          <a:xfrm>
            <a:off x="6952298" y="1235841"/>
            <a:ext cx="4887694" cy="1325563"/>
          </a:xfrm>
          <a:prstGeom prst="rect">
            <a:avLst/>
          </a:prstGeom>
        </p:spPr>
      </p:pic>
      <p:pic>
        <p:nvPicPr>
          <p:cNvPr id="3" name="Imagen 2">
            <a:extLst>
              <a:ext uri="{FF2B5EF4-FFF2-40B4-BE49-F238E27FC236}">
                <a16:creationId xmlns:a16="http://schemas.microsoft.com/office/drawing/2014/main" id="{E8406DD1-9937-40DF-9319-B64038D9385C}"/>
              </a:ext>
            </a:extLst>
          </p:cNvPr>
          <p:cNvPicPr>
            <a:picLocks noChangeAspect="1"/>
          </p:cNvPicPr>
          <p:nvPr/>
        </p:nvPicPr>
        <p:blipFill>
          <a:blip r:embed="rId3"/>
          <a:stretch>
            <a:fillRect/>
          </a:stretch>
        </p:blipFill>
        <p:spPr>
          <a:xfrm>
            <a:off x="4449180" y="4703868"/>
            <a:ext cx="6874443" cy="1473095"/>
          </a:xfrm>
          <a:prstGeom prst="rect">
            <a:avLst/>
          </a:prstGeom>
        </p:spPr>
      </p:pic>
    </p:spTree>
    <p:extLst>
      <p:ext uri="{BB962C8B-B14F-4D97-AF65-F5344CB8AC3E}">
        <p14:creationId xmlns:p14="http://schemas.microsoft.com/office/powerpoint/2010/main" val="3549846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8429CE-6721-43EF-B438-E9D4CD946CE7}"/>
              </a:ext>
            </a:extLst>
          </p:cNvPr>
          <p:cNvSpPr>
            <a:spLocks noGrp="1"/>
          </p:cNvSpPr>
          <p:nvPr>
            <p:ph type="title"/>
          </p:nvPr>
        </p:nvSpPr>
        <p:spPr/>
        <p:txBody>
          <a:bodyPr/>
          <a:lstStyle/>
          <a:p>
            <a:r>
              <a:rPr lang="es-ES" dirty="0" err="1"/>
              <a:t>Segmentation</a:t>
            </a:r>
            <a:endParaRPr lang="es-ES" dirty="0"/>
          </a:p>
        </p:txBody>
      </p:sp>
      <p:sp>
        <p:nvSpPr>
          <p:cNvPr id="4" name="Marcador de fecha 3">
            <a:extLst>
              <a:ext uri="{FF2B5EF4-FFF2-40B4-BE49-F238E27FC236}">
                <a16:creationId xmlns:a16="http://schemas.microsoft.com/office/drawing/2014/main" id="{FD9B2157-631A-4976-B4C6-CD8986933DD0}"/>
              </a:ext>
            </a:extLst>
          </p:cNvPr>
          <p:cNvSpPr>
            <a:spLocks noGrp="1"/>
          </p:cNvSpPr>
          <p:nvPr>
            <p:ph type="dt" sz="half" idx="10"/>
          </p:nvPr>
        </p:nvSpPr>
        <p:spPr/>
        <p:txBody>
          <a:bodyPr/>
          <a:lstStyle/>
          <a:p>
            <a:r>
              <a:rPr lang="en-US" dirty="0"/>
              <a:t>01 April 2025</a:t>
            </a:r>
          </a:p>
        </p:txBody>
      </p:sp>
      <p:sp>
        <p:nvSpPr>
          <p:cNvPr id="5" name="Marcador de pie de página 4">
            <a:extLst>
              <a:ext uri="{FF2B5EF4-FFF2-40B4-BE49-F238E27FC236}">
                <a16:creationId xmlns:a16="http://schemas.microsoft.com/office/drawing/2014/main" id="{38D6A150-9513-43A5-A877-31FCAF07E386}"/>
              </a:ext>
            </a:extLst>
          </p:cNvPr>
          <p:cNvSpPr>
            <a:spLocks noGrp="1"/>
          </p:cNvSpPr>
          <p:nvPr>
            <p:ph type="ftr" sz="quarter" idx="11"/>
          </p:nvPr>
        </p:nvSpPr>
        <p:spPr/>
        <p:txBody>
          <a:bodyPr/>
          <a:lstStyle/>
          <a:p>
            <a:r>
              <a:rPr lang="en-US" dirty="0"/>
              <a:t>Webinars</a:t>
            </a:r>
          </a:p>
        </p:txBody>
      </p:sp>
      <p:sp>
        <p:nvSpPr>
          <p:cNvPr id="6" name="Marcador de número de diapositiva 5">
            <a:extLst>
              <a:ext uri="{FF2B5EF4-FFF2-40B4-BE49-F238E27FC236}">
                <a16:creationId xmlns:a16="http://schemas.microsoft.com/office/drawing/2014/main" id="{F41F2F56-17BA-4A2E-A075-C86A43A3D4B0}"/>
              </a:ext>
            </a:extLst>
          </p:cNvPr>
          <p:cNvSpPr>
            <a:spLocks noGrp="1"/>
          </p:cNvSpPr>
          <p:nvPr>
            <p:ph type="sldNum" sz="quarter" idx="4"/>
          </p:nvPr>
        </p:nvSpPr>
        <p:spPr/>
        <p:txBody>
          <a:bodyPr/>
          <a:lstStyle/>
          <a:p>
            <a:fld id="{5935DDE6-7AD5-4EBC-B546-5013AE520238}" type="slidenum">
              <a:rPr lang="en-US" smtClean="0"/>
              <a:pPr/>
              <a:t>11</a:t>
            </a:fld>
            <a:endParaRPr lang="en-US" dirty="0"/>
          </a:p>
        </p:txBody>
      </p:sp>
      <p:sp>
        <p:nvSpPr>
          <p:cNvPr id="10" name="Marcador de contenido 5">
            <a:extLst>
              <a:ext uri="{FF2B5EF4-FFF2-40B4-BE49-F238E27FC236}">
                <a16:creationId xmlns:a16="http://schemas.microsoft.com/office/drawing/2014/main" id="{2D55DA5B-92F2-4987-9F64-83BCD9240F65}"/>
              </a:ext>
            </a:extLst>
          </p:cNvPr>
          <p:cNvSpPr>
            <a:spLocks noGrp="1"/>
          </p:cNvSpPr>
          <p:nvPr>
            <p:ph idx="1"/>
          </p:nvPr>
        </p:nvSpPr>
        <p:spPr>
          <a:xfrm>
            <a:off x="3830595" y="2076628"/>
            <a:ext cx="7629885" cy="4009076"/>
          </a:xfrm>
        </p:spPr>
        <p:txBody>
          <a:bodyPr>
            <a:normAutofit fontScale="70000" lnSpcReduction="20000"/>
          </a:bodyPr>
          <a:lstStyle/>
          <a:p>
            <a:r>
              <a:rPr lang="en-US" dirty="0"/>
              <a:t>What is Geo-SAM?</a:t>
            </a:r>
          </a:p>
          <a:p>
            <a:pPr lvl="1"/>
            <a:r>
              <a:rPr lang="en-US" dirty="0"/>
              <a:t>SAM: AI tool for automatic image segmentation.</a:t>
            </a:r>
          </a:p>
          <a:p>
            <a:pPr lvl="1"/>
            <a:r>
              <a:rPr lang="en-US" dirty="0"/>
              <a:t>Geo-SAM: Extension for geospatial imagery (e.g., satellite images).</a:t>
            </a:r>
          </a:p>
          <a:p>
            <a:r>
              <a:rPr lang="en-US" dirty="0"/>
              <a:t>Key Features:</a:t>
            </a:r>
          </a:p>
          <a:p>
            <a:pPr lvl="1"/>
            <a:r>
              <a:rPr lang="en-US" dirty="0"/>
              <a:t>Automatic region identification in satellite images.</a:t>
            </a:r>
          </a:p>
          <a:p>
            <a:pPr lvl="1"/>
            <a:r>
              <a:rPr lang="en-US" dirty="0"/>
              <a:t>Advanced land use and mapping analysis.</a:t>
            </a:r>
          </a:p>
          <a:p>
            <a:r>
              <a:rPr lang="en-US" dirty="0"/>
              <a:t>Challenges:</a:t>
            </a:r>
          </a:p>
          <a:p>
            <a:pPr lvl="1"/>
            <a:r>
              <a:rPr lang="en-US" dirty="0"/>
              <a:t>Inconsistent results:</a:t>
            </a:r>
          </a:p>
          <a:p>
            <a:pPr lvl="2"/>
            <a:r>
              <a:rPr lang="en-US" dirty="0"/>
              <a:t>Incorrectly segmented regions.</a:t>
            </a:r>
          </a:p>
          <a:p>
            <a:pPr lvl="2"/>
            <a:r>
              <a:rPr lang="en-US" dirty="0"/>
              <a:t>Irrelevant or fragmented masks.</a:t>
            </a:r>
          </a:p>
          <a:p>
            <a:pPr lvl="1"/>
            <a:r>
              <a:rPr lang="en-US" dirty="0"/>
              <a:t>Limitations:</a:t>
            </a:r>
          </a:p>
          <a:p>
            <a:pPr lvl="2"/>
            <a:r>
              <a:rPr lang="en-US" dirty="0"/>
              <a:t>Low accuracy in heterogeneous terrains.</a:t>
            </a:r>
          </a:p>
          <a:p>
            <a:pPr lvl="2"/>
            <a:r>
              <a:rPr lang="en-US" dirty="0"/>
              <a:t>Difficulty distinguishing similar classes (e.g., vegetation vs. crops).</a:t>
            </a:r>
          </a:p>
          <a:p>
            <a:endParaRPr lang="es-ES" dirty="0"/>
          </a:p>
          <a:p>
            <a:endParaRPr lang="es-ES" dirty="0"/>
          </a:p>
        </p:txBody>
      </p:sp>
      <p:sp>
        <p:nvSpPr>
          <p:cNvPr id="11" name="Subtítulo 4">
            <a:extLst>
              <a:ext uri="{FF2B5EF4-FFF2-40B4-BE49-F238E27FC236}">
                <a16:creationId xmlns:a16="http://schemas.microsoft.com/office/drawing/2014/main" id="{B7DA2691-7271-412F-9372-58043FB7BAAD}"/>
              </a:ext>
            </a:extLst>
          </p:cNvPr>
          <p:cNvSpPr txBox="1">
            <a:spLocks/>
          </p:cNvSpPr>
          <p:nvPr/>
        </p:nvSpPr>
        <p:spPr>
          <a:xfrm>
            <a:off x="3726747" y="1260197"/>
            <a:ext cx="7514315" cy="739487"/>
          </a:xfrm>
          <a:prstGeom prst="rect">
            <a:avLst/>
          </a:prstGeom>
        </p:spPr>
        <p:txBody>
          <a:bodyPr/>
          <a:lstStyle>
            <a:lvl1pPr marL="228600" indent="-228600" algn="l" defTabSz="914400" rtl="0" eaLnBrk="1" latinLnBrk="0" hangingPunct="1">
              <a:lnSpc>
                <a:spcPct val="150000"/>
              </a:lnSpc>
              <a:spcBef>
                <a:spcPts val="0"/>
              </a:spcBef>
              <a:buFont typeface="Wingdings" panose="05000000000000000000" pitchFamily="2" charset="2"/>
              <a:buChar char="ü"/>
              <a:defRPr sz="2800" kern="1200">
                <a:solidFill>
                  <a:schemeClr val="tx2"/>
                </a:solidFill>
                <a:latin typeface="+mn-lt"/>
                <a:ea typeface="+mn-ea"/>
                <a:cs typeface="+mn-cs"/>
              </a:defRPr>
            </a:lvl1pPr>
            <a:lvl2pPr marL="685800" indent="-228600" algn="l" defTabSz="914400" rtl="0" eaLnBrk="1" latinLnBrk="0" hangingPunct="1">
              <a:lnSpc>
                <a:spcPct val="150000"/>
              </a:lnSpc>
              <a:spcBef>
                <a:spcPts val="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50000"/>
              </a:lnSpc>
              <a:spcBef>
                <a:spcPts val="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50000"/>
              </a:lnSpc>
              <a:spcBef>
                <a:spcPts val="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50000"/>
              </a:lnSpc>
              <a:spcBef>
                <a:spcPts val="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chemeClr val="bg1"/>
                </a:solidFill>
              </a:rPr>
              <a:t>Geo-SAM</a:t>
            </a:r>
          </a:p>
        </p:txBody>
      </p:sp>
    </p:spTree>
    <p:extLst>
      <p:ext uri="{BB962C8B-B14F-4D97-AF65-F5344CB8AC3E}">
        <p14:creationId xmlns:p14="http://schemas.microsoft.com/office/powerpoint/2010/main" val="2432099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61E12C-1F39-4AC6-92BB-BCF81EA16F91}"/>
              </a:ext>
            </a:extLst>
          </p:cNvPr>
          <p:cNvSpPr>
            <a:spLocks noGrp="1"/>
          </p:cNvSpPr>
          <p:nvPr>
            <p:ph type="title"/>
          </p:nvPr>
        </p:nvSpPr>
        <p:spPr/>
        <p:txBody>
          <a:bodyPr/>
          <a:lstStyle/>
          <a:p>
            <a:r>
              <a:rPr lang="en-GB" dirty="0"/>
              <a:t>TREEADS Agroforestry Model</a:t>
            </a:r>
          </a:p>
        </p:txBody>
      </p:sp>
      <p:sp>
        <p:nvSpPr>
          <p:cNvPr id="5" name="Subtítulo 4">
            <a:extLst>
              <a:ext uri="{FF2B5EF4-FFF2-40B4-BE49-F238E27FC236}">
                <a16:creationId xmlns:a16="http://schemas.microsoft.com/office/drawing/2014/main" id="{B0A0DD61-03B2-4C64-BD39-B38560DE5DB8}"/>
              </a:ext>
            </a:extLst>
          </p:cNvPr>
          <p:cNvSpPr>
            <a:spLocks noGrp="1"/>
          </p:cNvSpPr>
          <p:nvPr>
            <p:ph type="subTitle" idx="2"/>
          </p:nvPr>
        </p:nvSpPr>
        <p:spPr/>
        <p:txBody>
          <a:bodyPr/>
          <a:lstStyle/>
          <a:p>
            <a:r>
              <a:rPr lang="en-GB" dirty="0"/>
              <a:t>Training data</a:t>
            </a:r>
          </a:p>
        </p:txBody>
      </p:sp>
      <p:sp>
        <p:nvSpPr>
          <p:cNvPr id="4" name="Date Placeholder 3"/>
          <p:cNvSpPr>
            <a:spLocks noGrp="1"/>
          </p:cNvSpPr>
          <p:nvPr>
            <p:ph type="dt" sz="half" idx="10"/>
          </p:nvPr>
        </p:nvSpPr>
        <p:spPr/>
        <p:txBody>
          <a:bodyPr/>
          <a:lstStyle/>
          <a:p>
            <a:pPr lvl="0">
              <a:defRPr/>
            </a:pPr>
            <a:r>
              <a:rPr lang="en-US" dirty="0">
                <a:solidFill>
                  <a:srgbClr val="204821"/>
                </a:solidFill>
              </a:rPr>
              <a:t>01 April 2025</a:t>
            </a:r>
          </a:p>
        </p:txBody>
      </p:sp>
      <p:sp>
        <p:nvSpPr>
          <p:cNvPr id="38" name="Footer Placeholder 4">
            <a:extLst>
              <a:ext uri="{FF2B5EF4-FFF2-40B4-BE49-F238E27FC236}">
                <a16:creationId xmlns:a16="http://schemas.microsoft.com/office/drawing/2014/main" id="{08AE14FD-E735-16E1-978A-D8E99616AB99}"/>
              </a:ext>
            </a:extLst>
          </p:cNvPr>
          <p:cNvSpPr>
            <a:spLocks noGrp="1"/>
          </p:cNvSpPr>
          <p:nvPr>
            <p:ph type="ftr" sz="quarter" idx="11"/>
          </p:nvPr>
        </p:nvSpPr>
        <p:spPr/>
        <p:txBody>
          <a:bodyPr/>
          <a:lstStyle/>
          <a:p>
            <a:pPr lvl="0"/>
            <a:r>
              <a:rPr lang="en-US" dirty="0">
                <a:solidFill>
                  <a:srgbClr val="204821"/>
                </a:solidFill>
              </a:rPr>
              <a:t>Webinars</a:t>
            </a:r>
          </a:p>
        </p:txBody>
      </p:sp>
      <p:sp>
        <p:nvSpPr>
          <p:cNvPr id="36" name="Slide Number Placeholder 5">
            <a:extLst>
              <a:ext uri="{FF2B5EF4-FFF2-40B4-BE49-F238E27FC236}">
                <a16:creationId xmlns:a16="http://schemas.microsoft.com/office/drawing/2014/main" id="{A224E462-3E49-E5D9-76FD-E0DCAA7DAB27}"/>
              </a:ext>
            </a:extLst>
          </p:cNvPr>
          <p:cNvSpPr>
            <a:spLocks noGrp="1"/>
          </p:cNvSpPr>
          <p:nvPr>
            <p:ph type="sldNum" sz="quarter" idx="4"/>
          </p:nvPr>
        </p:nvSpPr>
        <p:spPr/>
        <p:txBody>
          <a:bodyPr/>
          <a:lstStyle/>
          <a:p>
            <a:fld id="{5935DDE6-7AD5-4EBC-B546-5013AE520238}" type="slidenum">
              <a:rPr lang="en-US" smtClean="0"/>
              <a:pPr/>
              <a:t>12</a:t>
            </a:fld>
            <a:endParaRPr lang="en-US" dirty="0"/>
          </a:p>
        </p:txBody>
      </p:sp>
      <p:sp>
        <p:nvSpPr>
          <p:cNvPr id="6" name="Marcador de contenido 5">
            <a:extLst>
              <a:ext uri="{FF2B5EF4-FFF2-40B4-BE49-F238E27FC236}">
                <a16:creationId xmlns:a16="http://schemas.microsoft.com/office/drawing/2014/main" id="{C188E96A-0995-4138-9959-31B5E4668698}"/>
              </a:ext>
            </a:extLst>
          </p:cNvPr>
          <p:cNvSpPr>
            <a:spLocks noGrp="1"/>
          </p:cNvSpPr>
          <p:nvPr>
            <p:ph idx="1"/>
          </p:nvPr>
        </p:nvSpPr>
        <p:spPr>
          <a:xfrm>
            <a:off x="3726619" y="1915901"/>
            <a:ext cx="7733861" cy="4324173"/>
          </a:xfrm>
        </p:spPr>
        <p:txBody>
          <a:bodyPr>
            <a:normAutofit fontScale="47500" lnSpcReduction="20000"/>
          </a:bodyPr>
          <a:lstStyle/>
          <a:p>
            <a:r>
              <a:rPr lang="en-GB" sz="2600" dirty="0"/>
              <a:t>Dataset: </a:t>
            </a:r>
          </a:p>
          <a:p>
            <a:pPr lvl="1"/>
            <a:r>
              <a:rPr lang="en-GB" sz="2600" dirty="0" err="1"/>
              <a:t>EuroSAT</a:t>
            </a:r>
            <a:endParaRPr lang="en-GB" sz="2600" dirty="0"/>
          </a:p>
          <a:p>
            <a:r>
              <a:rPr lang="en-GB" sz="2600" dirty="0"/>
              <a:t>Image distribution:</a:t>
            </a:r>
          </a:p>
          <a:p>
            <a:pPr lvl="1"/>
            <a:r>
              <a:rPr lang="en-GB" sz="2600" dirty="0"/>
              <a:t>Train: 21,600 images</a:t>
            </a:r>
          </a:p>
          <a:p>
            <a:pPr lvl="1"/>
            <a:r>
              <a:rPr lang="en-GB" sz="2600" dirty="0"/>
              <a:t>Validation: 5,400 images</a:t>
            </a:r>
          </a:p>
          <a:p>
            <a:r>
              <a:rPr lang="en-GB" sz="2600" dirty="0"/>
              <a:t>Classes:</a:t>
            </a:r>
          </a:p>
          <a:p>
            <a:pPr lvl="1"/>
            <a:r>
              <a:rPr lang="en-US" sz="2600" dirty="0"/>
              <a:t>Annual crop</a:t>
            </a:r>
          </a:p>
          <a:p>
            <a:pPr lvl="1"/>
            <a:r>
              <a:rPr lang="en-US" sz="2600" dirty="0"/>
              <a:t>Forest</a:t>
            </a:r>
          </a:p>
          <a:p>
            <a:pPr lvl="1"/>
            <a:r>
              <a:rPr lang="en-US" sz="2600" dirty="0"/>
              <a:t>Herbaceous vegetation</a:t>
            </a:r>
          </a:p>
          <a:p>
            <a:pPr lvl="1"/>
            <a:r>
              <a:rPr lang="en-US" sz="2600" dirty="0"/>
              <a:t>Highway</a:t>
            </a:r>
          </a:p>
          <a:p>
            <a:pPr lvl="1"/>
            <a:r>
              <a:rPr lang="en-US" sz="2600" dirty="0"/>
              <a:t>Industrial</a:t>
            </a:r>
          </a:p>
          <a:p>
            <a:pPr lvl="1"/>
            <a:r>
              <a:rPr lang="en-US" sz="2600" dirty="0"/>
              <a:t>Pasture</a:t>
            </a:r>
          </a:p>
          <a:p>
            <a:pPr lvl="1"/>
            <a:r>
              <a:rPr lang="en-US" sz="2600" dirty="0"/>
              <a:t>Permanent crop </a:t>
            </a:r>
          </a:p>
          <a:p>
            <a:pPr lvl="1"/>
            <a:r>
              <a:rPr lang="en-US" sz="2600" dirty="0"/>
              <a:t>Residential </a:t>
            </a:r>
          </a:p>
          <a:p>
            <a:pPr lvl="1"/>
            <a:r>
              <a:rPr lang="en-US" sz="2600" dirty="0"/>
              <a:t>River  </a:t>
            </a:r>
          </a:p>
          <a:p>
            <a:pPr lvl="1"/>
            <a:r>
              <a:rPr lang="en-US" sz="2600" dirty="0"/>
              <a:t>Sea / Lake</a:t>
            </a:r>
            <a:endParaRPr lang="en-GB" sz="2600" dirty="0"/>
          </a:p>
          <a:p>
            <a:endParaRPr lang="es-ES" dirty="0"/>
          </a:p>
          <a:p>
            <a:endParaRPr lang="es-ES" dirty="0"/>
          </a:p>
          <a:p>
            <a:endParaRPr lang="es-ES" dirty="0"/>
          </a:p>
        </p:txBody>
      </p:sp>
      <p:pic>
        <p:nvPicPr>
          <p:cNvPr id="9" name="Imagen 8">
            <a:extLst>
              <a:ext uri="{FF2B5EF4-FFF2-40B4-BE49-F238E27FC236}">
                <a16:creationId xmlns:a16="http://schemas.microsoft.com/office/drawing/2014/main" id="{CC892F83-2957-4CC8-9805-8D7E56D9B0B4}"/>
              </a:ext>
            </a:extLst>
          </p:cNvPr>
          <p:cNvPicPr>
            <a:picLocks noChangeAspect="1"/>
          </p:cNvPicPr>
          <p:nvPr/>
        </p:nvPicPr>
        <p:blipFill>
          <a:blip r:embed="rId2"/>
          <a:stretch>
            <a:fillRect/>
          </a:stretch>
        </p:blipFill>
        <p:spPr>
          <a:xfrm>
            <a:off x="7483840" y="3661894"/>
            <a:ext cx="4065866" cy="2691939"/>
          </a:xfrm>
          <a:prstGeom prst="rect">
            <a:avLst/>
          </a:prstGeom>
        </p:spPr>
      </p:pic>
      <p:pic>
        <p:nvPicPr>
          <p:cNvPr id="11" name="Imagen 10">
            <a:extLst>
              <a:ext uri="{FF2B5EF4-FFF2-40B4-BE49-F238E27FC236}">
                <a16:creationId xmlns:a16="http://schemas.microsoft.com/office/drawing/2014/main" id="{2368B4F2-5188-4B93-8134-EDB7B64D19B0}"/>
              </a:ext>
            </a:extLst>
          </p:cNvPr>
          <p:cNvPicPr>
            <a:picLocks noChangeAspect="1"/>
          </p:cNvPicPr>
          <p:nvPr/>
        </p:nvPicPr>
        <p:blipFill>
          <a:blip r:embed="rId3"/>
          <a:stretch>
            <a:fillRect/>
          </a:stretch>
        </p:blipFill>
        <p:spPr>
          <a:xfrm>
            <a:off x="7483840" y="1107336"/>
            <a:ext cx="4073577" cy="2403959"/>
          </a:xfrm>
          <a:prstGeom prst="rect">
            <a:avLst/>
          </a:prstGeom>
        </p:spPr>
      </p:pic>
    </p:spTree>
    <p:extLst>
      <p:ext uri="{BB962C8B-B14F-4D97-AF65-F5344CB8AC3E}">
        <p14:creationId xmlns:p14="http://schemas.microsoft.com/office/powerpoint/2010/main" val="266611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98"/>
        <p:cNvGrpSpPr/>
        <p:nvPr/>
      </p:nvGrpSpPr>
      <p:grpSpPr>
        <a:xfrm>
          <a:off x="0" y="0"/>
          <a:ext cx="0" cy="0"/>
          <a:chOff x="0" y="0"/>
          <a:chExt cx="0" cy="0"/>
        </a:xfrm>
      </p:grpSpPr>
      <p:sp>
        <p:nvSpPr>
          <p:cNvPr id="999" name="Google Shape;999;p32"/>
          <p:cNvSpPr txBox="1">
            <a:spLocks noGrp="1"/>
          </p:cNvSpPr>
          <p:nvPr>
            <p:ph type="title"/>
          </p:nvPr>
        </p:nvSpPr>
        <p:spPr>
          <a:xfrm>
            <a:off x="2713867" y="760576"/>
            <a:ext cx="6628000" cy="872975"/>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Clr>
                <a:schemeClr val="lt1"/>
              </a:buClr>
              <a:buSzPts val="2100"/>
              <a:buFont typeface="Arial"/>
              <a:buNone/>
            </a:pPr>
            <a:r>
              <a:rPr lang="en-US" dirty="0"/>
              <a:t>Thank you!</a:t>
            </a:r>
            <a:endParaRPr dirty="0"/>
          </a:p>
        </p:txBody>
      </p:sp>
      <p:sp>
        <p:nvSpPr>
          <p:cNvPr id="1001" name="Google Shape;1001;p32"/>
          <p:cNvSpPr txBox="1">
            <a:spLocks noGrp="1"/>
          </p:cNvSpPr>
          <p:nvPr>
            <p:ph type="sldNum" idx="12"/>
          </p:nvPr>
        </p:nvSpPr>
        <p:spPr>
          <a:xfrm>
            <a:off x="11641146" y="5623797"/>
            <a:ext cx="55085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1002" name="Google Shape;1002;p32"/>
          <p:cNvSpPr/>
          <p:nvPr/>
        </p:nvSpPr>
        <p:spPr>
          <a:xfrm rot="5400000">
            <a:off x="8298562" y="3255198"/>
            <a:ext cx="7147124" cy="461951"/>
          </a:xfrm>
          <a:custGeom>
            <a:avLst/>
            <a:gdLst/>
            <a:ahLst/>
            <a:cxnLst/>
            <a:rect l="l" t="t" r="r" b="b"/>
            <a:pathLst>
              <a:path w="93882" h="13858" fill="none" extrusionOk="0">
                <a:moveTo>
                  <a:pt x="0" y="1"/>
                </a:moveTo>
                <a:cubicBezTo>
                  <a:pt x="6195" y="3667"/>
                  <a:pt x="11217" y="9678"/>
                  <a:pt x="18219" y="11401"/>
                </a:cubicBezTo>
                <a:cubicBezTo>
                  <a:pt x="27970" y="13857"/>
                  <a:pt x="37501" y="7186"/>
                  <a:pt x="47362" y="5243"/>
                </a:cubicBezTo>
                <a:cubicBezTo>
                  <a:pt x="54291" y="3886"/>
                  <a:pt x="61439" y="4876"/>
                  <a:pt x="67781" y="7992"/>
                </a:cubicBezTo>
                <a:cubicBezTo>
                  <a:pt x="71044" y="9642"/>
                  <a:pt x="74233" y="11878"/>
                  <a:pt x="77862" y="12061"/>
                </a:cubicBezTo>
                <a:cubicBezTo>
                  <a:pt x="83911" y="12318"/>
                  <a:pt x="88529" y="6892"/>
                  <a:pt x="93882" y="4106"/>
                </a:cubicBezTo>
              </a:path>
            </a:pathLst>
          </a:custGeom>
          <a:solidFill>
            <a:schemeClr val="accent1"/>
          </a:solidFill>
          <a:ln w="19050" cap="flat" cmpd="sng">
            <a:solidFill>
              <a:schemeClr val="lt1"/>
            </a:solidFill>
            <a:prstDash val="solid"/>
            <a:miter lim="36658"/>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grpSp>
        <p:nvGrpSpPr>
          <p:cNvPr id="1003" name="Google Shape;1003;p32"/>
          <p:cNvGrpSpPr/>
          <p:nvPr/>
        </p:nvGrpSpPr>
        <p:grpSpPr>
          <a:xfrm>
            <a:off x="7330440" y="4717662"/>
            <a:ext cx="738985" cy="811186"/>
            <a:chOff x="6826863" y="4956887"/>
            <a:chExt cx="1108230" cy="1216505"/>
          </a:xfrm>
        </p:grpSpPr>
        <p:pic>
          <p:nvPicPr>
            <p:cNvPr id="1004" name="Google Shape;1004;p32"/>
            <p:cNvPicPr preferRelativeResize="0"/>
            <p:nvPr/>
          </p:nvPicPr>
          <p:blipFill rotWithShape="1">
            <a:blip r:embed="rId3">
              <a:alphaModFix/>
            </a:blip>
            <a:srcRect/>
            <a:stretch/>
          </p:blipFill>
          <p:spPr>
            <a:xfrm rot="-976131">
              <a:off x="6915608" y="5040375"/>
              <a:ext cx="695435" cy="695435"/>
            </a:xfrm>
            <a:prstGeom prst="rect">
              <a:avLst/>
            </a:prstGeom>
            <a:noFill/>
            <a:ln>
              <a:noFill/>
            </a:ln>
          </p:spPr>
        </p:pic>
        <p:sp>
          <p:nvSpPr>
            <p:cNvPr id="1005" name="Google Shape;1005;p32"/>
            <p:cNvSpPr/>
            <p:nvPr/>
          </p:nvSpPr>
          <p:spPr>
            <a:xfrm rot="-3075592">
              <a:off x="6986809" y="5225109"/>
              <a:ext cx="788337" cy="788337"/>
            </a:xfrm>
            <a:prstGeom prst="ellipse">
              <a:avLst/>
            </a:prstGeom>
            <a:solidFill>
              <a:schemeClr val="accen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pic>
          <p:nvPicPr>
            <p:cNvPr id="1006" name="Google Shape;1006;p32"/>
            <p:cNvPicPr preferRelativeResize="0"/>
            <p:nvPr/>
          </p:nvPicPr>
          <p:blipFill rotWithShape="1">
            <a:blip r:embed="rId4">
              <a:alphaModFix/>
            </a:blip>
            <a:srcRect/>
            <a:stretch/>
          </p:blipFill>
          <p:spPr>
            <a:xfrm>
              <a:off x="6885031" y="5119762"/>
              <a:ext cx="991891" cy="991891"/>
            </a:xfrm>
            <a:prstGeom prst="rect">
              <a:avLst/>
            </a:prstGeom>
            <a:noFill/>
            <a:ln>
              <a:noFill/>
            </a:ln>
          </p:spPr>
        </p:pic>
      </p:grpSp>
      <p:grpSp>
        <p:nvGrpSpPr>
          <p:cNvPr id="1007" name="Google Shape;1007;p32"/>
          <p:cNvGrpSpPr/>
          <p:nvPr/>
        </p:nvGrpSpPr>
        <p:grpSpPr>
          <a:xfrm>
            <a:off x="5154265" y="4745669"/>
            <a:ext cx="684225" cy="784783"/>
            <a:chOff x="5356903" y="4956887"/>
            <a:chExt cx="1108232" cy="1271105"/>
          </a:xfrm>
        </p:grpSpPr>
        <p:pic>
          <p:nvPicPr>
            <p:cNvPr id="1008" name="Google Shape;1008;p32"/>
            <p:cNvPicPr preferRelativeResize="0"/>
            <p:nvPr/>
          </p:nvPicPr>
          <p:blipFill rotWithShape="1">
            <a:blip r:embed="rId3">
              <a:alphaModFix/>
            </a:blip>
            <a:srcRect/>
            <a:stretch/>
          </p:blipFill>
          <p:spPr>
            <a:xfrm rot="-976131">
              <a:off x="5440391" y="5040375"/>
              <a:ext cx="695435" cy="695435"/>
            </a:xfrm>
            <a:prstGeom prst="rect">
              <a:avLst/>
            </a:prstGeom>
            <a:noFill/>
            <a:ln>
              <a:noFill/>
            </a:ln>
          </p:spPr>
        </p:pic>
        <p:sp>
          <p:nvSpPr>
            <p:cNvPr id="1009" name="Google Shape;1009;p32"/>
            <p:cNvSpPr/>
            <p:nvPr/>
          </p:nvSpPr>
          <p:spPr>
            <a:xfrm rot="-3075592">
              <a:off x="5516852" y="5279709"/>
              <a:ext cx="788337" cy="788337"/>
            </a:xfrm>
            <a:prstGeom prst="ellipse">
              <a:avLst/>
            </a:prstGeom>
            <a:solidFill>
              <a:schemeClr val="accen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pic>
          <p:nvPicPr>
            <p:cNvPr id="1010" name="Google Shape;1010;p32"/>
            <p:cNvPicPr preferRelativeResize="0"/>
            <p:nvPr/>
          </p:nvPicPr>
          <p:blipFill rotWithShape="1">
            <a:blip r:embed="rId5">
              <a:alphaModFix/>
            </a:blip>
            <a:srcRect/>
            <a:stretch/>
          </p:blipFill>
          <p:spPr>
            <a:xfrm>
              <a:off x="5498961" y="5251188"/>
              <a:ext cx="860465" cy="860465"/>
            </a:xfrm>
            <a:prstGeom prst="rect">
              <a:avLst/>
            </a:prstGeom>
            <a:noFill/>
            <a:ln>
              <a:noFill/>
            </a:ln>
          </p:spPr>
        </p:pic>
      </p:grpSp>
      <p:grpSp>
        <p:nvGrpSpPr>
          <p:cNvPr id="1011" name="Google Shape;1011;p32"/>
          <p:cNvGrpSpPr/>
          <p:nvPr/>
        </p:nvGrpSpPr>
        <p:grpSpPr>
          <a:xfrm>
            <a:off x="2330898" y="4769443"/>
            <a:ext cx="661409" cy="758614"/>
            <a:chOff x="3847417" y="4956887"/>
            <a:chExt cx="1108232" cy="1271105"/>
          </a:xfrm>
        </p:grpSpPr>
        <p:pic>
          <p:nvPicPr>
            <p:cNvPr id="1012" name="Google Shape;1012;p32"/>
            <p:cNvPicPr preferRelativeResize="0"/>
            <p:nvPr/>
          </p:nvPicPr>
          <p:blipFill rotWithShape="1">
            <a:blip r:embed="rId3">
              <a:alphaModFix/>
            </a:blip>
            <a:srcRect/>
            <a:stretch/>
          </p:blipFill>
          <p:spPr>
            <a:xfrm rot="-976131">
              <a:off x="3930905" y="5040375"/>
              <a:ext cx="695435" cy="695435"/>
            </a:xfrm>
            <a:prstGeom prst="rect">
              <a:avLst/>
            </a:prstGeom>
            <a:noFill/>
            <a:ln>
              <a:noFill/>
            </a:ln>
          </p:spPr>
        </p:pic>
        <p:sp>
          <p:nvSpPr>
            <p:cNvPr id="1013" name="Google Shape;1013;p32"/>
            <p:cNvSpPr/>
            <p:nvPr/>
          </p:nvSpPr>
          <p:spPr>
            <a:xfrm rot="-3075592">
              <a:off x="4007366" y="5279709"/>
              <a:ext cx="788337" cy="788337"/>
            </a:xfrm>
            <a:prstGeom prst="ellipse">
              <a:avLst/>
            </a:prstGeom>
            <a:solidFill>
              <a:schemeClr val="accen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pic>
          <p:nvPicPr>
            <p:cNvPr id="1014" name="Google Shape;1014;p32"/>
            <p:cNvPicPr preferRelativeResize="0"/>
            <p:nvPr/>
          </p:nvPicPr>
          <p:blipFill rotWithShape="1">
            <a:blip r:embed="rId6">
              <a:alphaModFix/>
            </a:blip>
            <a:srcRect/>
            <a:stretch/>
          </p:blipFill>
          <p:spPr>
            <a:xfrm>
              <a:off x="3989474" y="5249242"/>
              <a:ext cx="862412" cy="862411"/>
            </a:xfrm>
            <a:prstGeom prst="rect">
              <a:avLst/>
            </a:prstGeom>
            <a:noFill/>
            <a:ln>
              <a:noFill/>
            </a:ln>
          </p:spPr>
        </p:pic>
      </p:grpSp>
      <p:sp>
        <p:nvSpPr>
          <p:cNvPr id="1015" name="Google Shape;1015;p32"/>
          <p:cNvSpPr txBox="1"/>
          <p:nvPr/>
        </p:nvSpPr>
        <p:spPr>
          <a:xfrm>
            <a:off x="2857227" y="5026793"/>
            <a:ext cx="2372434"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u="sng">
                <a:solidFill>
                  <a:schemeClr val="accent3"/>
                </a:solidFill>
                <a:latin typeface="Arial"/>
                <a:ea typeface="Arial"/>
                <a:cs typeface="Arial"/>
                <a:sym typeface="Arial"/>
                <a:hlinkClick r:id="rId7">
                  <a:extLst>
                    <a:ext uri="{A12FA001-AC4F-418D-AE19-62706E023703}">
                      <ahyp:hlinkClr xmlns:ahyp="http://schemas.microsoft.com/office/drawing/2018/hyperlinkcolor" val="tx"/>
                    </a:ext>
                  </a:extLst>
                </a:hlinkClick>
              </a:rPr>
              <a:t>www.treeads-project.eu </a:t>
            </a:r>
            <a:endParaRPr sz="1600">
              <a:solidFill>
                <a:schemeClr val="accent3"/>
              </a:solidFill>
              <a:latin typeface="Arial"/>
              <a:ea typeface="Arial"/>
              <a:cs typeface="Arial"/>
              <a:sym typeface="Arial"/>
            </a:endParaRPr>
          </a:p>
        </p:txBody>
      </p:sp>
      <p:sp>
        <p:nvSpPr>
          <p:cNvPr id="1016" name="Google Shape;1016;p32"/>
          <p:cNvSpPr txBox="1"/>
          <p:nvPr/>
        </p:nvSpPr>
        <p:spPr>
          <a:xfrm>
            <a:off x="5672960" y="5026793"/>
            <a:ext cx="169829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u="sng">
                <a:solidFill>
                  <a:schemeClr val="accent3"/>
                </a:solidFill>
                <a:latin typeface="Arial"/>
                <a:ea typeface="Arial"/>
                <a:cs typeface="Arial"/>
                <a:sym typeface="Arial"/>
                <a:hlinkClick r:id="rId8">
                  <a:extLst>
                    <a:ext uri="{A12FA001-AC4F-418D-AE19-62706E023703}">
                      <ahyp:hlinkClr xmlns:ahyp="http://schemas.microsoft.com/office/drawing/2018/hyperlinkcolor" val="tx"/>
                    </a:ext>
                  </a:extLst>
                </a:hlinkClick>
              </a:rPr>
              <a:t>@treeads-h2020</a:t>
            </a:r>
            <a:endParaRPr sz="1600">
              <a:solidFill>
                <a:schemeClr val="accent3"/>
              </a:solidFill>
              <a:latin typeface="Arial"/>
              <a:ea typeface="Arial"/>
              <a:cs typeface="Arial"/>
              <a:sym typeface="Arial"/>
            </a:endParaRPr>
          </a:p>
        </p:txBody>
      </p:sp>
      <p:sp>
        <p:nvSpPr>
          <p:cNvPr id="1017" name="Google Shape;1017;p32"/>
          <p:cNvSpPr txBox="1"/>
          <p:nvPr/>
        </p:nvSpPr>
        <p:spPr>
          <a:xfrm>
            <a:off x="7988321" y="5026793"/>
            <a:ext cx="188151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u="sng">
                <a:solidFill>
                  <a:schemeClr val="accent3"/>
                </a:solidFill>
                <a:latin typeface="Arial"/>
                <a:ea typeface="Arial"/>
                <a:cs typeface="Arial"/>
                <a:sym typeface="Arial"/>
                <a:hlinkClick r:id="rId9">
                  <a:extLst>
                    <a:ext uri="{A12FA001-AC4F-418D-AE19-62706E023703}">
                      <ahyp:hlinkClr xmlns:ahyp="http://schemas.microsoft.com/office/drawing/2018/hyperlinkcolor" val="tx"/>
                    </a:ext>
                  </a:extLst>
                </a:hlinkClick>
              </a:rPr>
              <a:t>@TREEADSH2020</a:t>
            </a:r>
            <a:endParaRPr sz="1600">
              <a:solidFill>
                <a:schemeClr val="accent3"/>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3B7E9CE3-F7FF-4648-87CA-601C0EE81348}"/>
              </a:ext>
            </a:extLst>
          </p:cNvPr>
          <p:cNvSpPr>
            <a:spLocks noGrp="1"/>
          </p:cNvSpPr>
          <p:nvPr>
            <p:ph type="title"/>
          </p:nvPr>
        </p:nvSpPr>
        <p:spPr/>
        <p:txBody>
          <a:bodyPr/>
          <a:lstStyle/>
          <a:p>
            <a:r>
              <a:rPr lang="en-GB" dirty="0"/>
              <a:t>Overview</a:t>
            </a:r>
          </a:p>
        </p:txBody>
      </p:sp>
      <p:sp>
        <p:nvSpPr>
          <p:cNvPr id="9" name="Marcador de contenido 8">
            <a:extLst>
              <a:ext uri="{FF2B5EF4-FFF2-40B4-BE49-F238E27FC236}">
                <a16:creationId xmlns:a16="http://schemas.microsoft.com/office/drawing/2014/main" id="{42599CA6-3205-4C8C-AB11-FF743C41FEC1}"/>
              </a:ext>
            </a:extLst>
          </p:cNvPr>
          <p:cNvSpPr>
            <a:spLocks noGrp="1"/>
          </p:cNvSpPr>
          <p:nvPr>
            <p:ph idx="1"/>
          </p:nvPr>
        </p:nvSpPr>
        <p:spPr>
          <a:xfrm>
            <a:off x="3503776" y="1387947"/>
            <a:ext cx="7834833" cy="4486275"/>
          </a:xfrm>
        </p:spPr>
        <p:txBody>
          <a:bodyPr/>
          <a:lstStyle/>
          <a:p>
            <a:r>
              <a:rPr lang="en-GB" dirty="0"/>
              <a:t> Objective and description </a:t>
            </a:r>
          </a:p>
          <a:p>
            <a:r>
              <a:rPr lang="en-GB" dirty="0"/>
              <a:t>Presentation of the tool </a:t>
            </a:r>
          </a:p>
        </p:txBody>
      </p:sp>
      <p:sp>
        <p:nvSpPr>
          <p:cNvPr id="5" name="Marcador de fecha 4">
            <a:extLst>
              <a:ext uri="{FF2B5EF4-FFF2-40B4-BE49-F238E27FC236}">
                <a16:creationId xmlns:a16="http://schemas.microsoft.com/office/drawing/2014/main" id="{CD9023FC-87A0-4298-8E6C-66C09172FA02}"/>
              </a:ext>
            </a:extLst>
          </p:cNvPr>
          <p:cNvSpPr>
            <a:spLocks noGrp="1"/>
          </p:cNvSpPr>
          <p:nvPr>
            <p:ph type="dt" sz="half" idx="10"/>
          </p:nvPr>
        </p:nvSpPr>
        <p:spPr/>
        <p:txBody>
          <a:bodyPr/>
          <a:lstStyle/>
          <a:p>
            <a:r>
              <a:rPr lang="en-US" dirty="0">
                <a:solidFill>
                  <a:srgbClr val="204821"/>
                </a:solidFill>
              </a:rPr>
              <a:t>01 April 2025</a:t>
            </a:r>
          </a:p>
        </p:txBody>
      </p:sp>
      <p:sp>
        <p:nvSpPr>
          <p:cNvPr id="6" name="Marcador de pie de página 5">
            <a:extLst>
              <a:ext uri="{FF2B5EF4-FFF2-40B4-BE49-F238E27FC236}">
                <a16:creationId xmlns:a16="http://schemas.microsoft.com/office/drawing/2014/main" id="{02BCE258-DCA1-48CB-A732-47919DD7A8D7}"/>
              </a:ext>
            </a:extLst>
          </p:cNvPr>
          <p:cNvSpPr>
            <a:spLocks noGrp="1"/>
          </p:cNvSpPr>
          <p:nvPr>
            <p:ph type="ftr" sz="quarter" idx="11"/>
          </p:nvPr>
        </p:nvSpPr>
        <p:spPr/>
        <p:txBody>
          <a:bodyPr/>
          <a:lstStyle/>
          <a:p>
            <a:r>
              <a:rPr lang="en-US" dirty="0">
                <a:solidFill>
                  <a:srgbClr val="204821"/>
                </a:solidFill>
              </a:rPr>
              <a:t>Webinars</a:t>
            </a:r>
          </a:p>
        </p:txBody>
      </p:sp>
      <p:sp>
        <p:nvSpPr>
          <p:cNvPr id="7" name="Marcador de número de diapositiva 6">
            <a:extLst>
              <a:ext uri="{FF2B5EF4-FFF2-40B4-BE49-F238E27FC236}">
                <a16:creationId xmlns:a16="http://schemas.microsoft.com/office/drawing/2014/main" id="{0E56F680-3639-4BDE-84C4-679FCFFFA4CD}"/>
              </a:ext>
            </a:extLst>
          </p:cNvPr>
          <p:cNvSpPr>
            <a:spLocks noGrp="1"/>
          </p:cNvSpPr>
          <p:nvPr>
            <p:ph type="sldNum" sz="quarter" idx="4"/>
          </p:nvPr>
        </p:nvSpPr>
        <p:spPr/>
        <p:txBody>
          <a:bodyPr/>
          <a:lstStyle/>
          <a:p>
            <a:fld id="{5935DDE6-7AD5-4EBC-B546-5013AE520238}" type="slidenum">
              <a:rPr lang="en-US" smtClean="0"/>
              <a:pPr/>
              <a:t>2</a:t>
            </a:fld>
            <a:endParaRPr lang="en-US" dirty="0"/>
          </a:p>
        </p:txBody>
      </p:sp>
      <p:pic>
        <p:nvPicPr>
          <p:cNvPr id="10" name="Imagen 9">
            <a:extLst>
              <a:ext uri="{FF2B5EF4-FFF2-40B4-BE49-F238E27FC236}">
                <a16:creationId xmlns:a16="http://schemas.microsoft.com/office/drawing/2014/main" id="{697DDE55-DDD3-44A7-89C6-1FB728C999DA}"/>
              </a:ext>
            </a:extLst>
          </p:cNvPr>
          <p:cNvPicPr>
            <a:picLocks noChangeAspect="1"/>
          </p:cNvPicPr>
          <p:nvPr/>
        </p:nvPicPr>
        <p:blipFill>
          <a:blip r:embed="rId2"/>
          <a:stretch>
            <a:fillRect/>
          </a:stretch>
        </p:blipFill>
        <p:spPr>
          <a:xfrm>
            <a:off x="5740477" y="2568220"/>
            <a:ext cx="5510351" cy="3349251"/>
          </a:xfrm>
          <a:prstGeom prst="rect">
            <a:avLst/>
          </a:prstGeom>
        </p:spPr>
      </p:pic>
    </p:spTree>
    <p:extLst>
      <p:ext uri="{BB962C8B-B14F-4D97-AF65-F5344CB8AC3E}">
        <p14:creationId xmlns:p14="http://schemas.microsoft.com/office/powerpoint/2010/main" val="3450687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3B7E9CE3-F7FF-4648-87CA-601C0EE81348}"/>
              </a:ext>
            </a:extLst>
          </p:cNvPr>
          <p:cNvSpPr>
            <a:spLocks noGrp="1"/>
          </p:cNvSpPr>
          <p:nvPr>
            <p:ph type="title"/>
          </p:nvPr>
        </p:nvSpPr>
        <p:spPr/>
        <p:txBody>
          <a:bodyPr/>
          <a:lstStyle/>
          <a:p>
            <a:r>
              <a:rPr lang="en-GB" dirty="0"/>
              <a:t>Objective</a:t>
            </a:r>
          </a:p>
        </p:txBody>
      </p:sp>
      <p:sp>
        <p:nvSpPr>
          <p:cNvPr id="9" name="Marcador de contenido 8">
            <a:extLst>
              <a:ext uri="{FF2B5EF4-FFF2-40B4-BE49-F238E27FC236}">
                <a16:creationId xmlns:a16="http://schemas.microsoft.com/office/drawing/2014/main" id="{42599CA6-3205-4C8C-AB11-FF743C41FEC1}"/>
              </a:ext>
            </a:extLst>
          </p:cNvPr>
          <p:cNvSpPr>
            <a:spLocks noGrp="1"/>
          </p:cNvSpPr>
          <p:nvPr>
            <p:ph idx="1"/>
          </p:nvPr>
        </p:nvSpPr>
        <p:spPr>
          <a:xfrm>
            <a:off x="3392905" y="1407696"/>
            <a:ext cx="8554453" cy="4769268"/>
          </a:xfrm>
        </p:spPr>
        <p:txBody>
          <a:bodyPr/>
          <a:lstStyle/>
          <a:p>
            <a:pPr marL="0" indent="0" algn="just">
              <a:buNone/>
            </a:pPr>
            <a:r>
              <a:rPr lang="en-GB" dirty="0"/>
              <a:t>Develop a visualization tool, GIS based, that provide aggregated information in a non-seasonal approach in the prevention phase for fire exposure and risk estimation.</a:t>
            </a:r>
          </a:p>
          <a:p>
            <a:pPr algn="just"/>
            <a:r>
              <a:rPr lang="en-GB" dirty="0"/>
              <a:t>Satellite images.</a:t>
            </a:r>
          </a:p>
          <a:p>
            <a:pPr algn="just"/>
            <a:r>
              <a:rPr lang="en-GB" dirty="0"/>
              <a:t>Meteorological information. </a:t>
            </a:r>
          </a:p>
          <a:p>
            <a:pPr algn="just"/>
            <a:r>
              <a:rPr lang="en-GB" dirty="0"/>
              <a:t>AI models to extract knowledge for fire index risk.</a:t>
            </a:r>
          </a:p>
          <a:p>
            <a:pPr algn="just"/>
            <a:r>
              <a:rPr lang="en-GB" dirty="0"/>
              <a:t>Combination of land use, risk indicator, vegetation condition best assessment of these effects on the risk index.</a:t>
            </a:r>
          </a:p>
          <a:p>
            <a:endParaRPr lang="en-GB" dirty="0"/>
          </a:p>
        </p:txBody>
      </p:sp>
      <p:sp>
        <p:nvSpPr>
          <p:cNvPr id="5" name="Marcador de fecha 4">
            <a:extLst>
              <a:ext uri="{FF2B5EF4-FFF2-40B4-BE49-F238E27FC236}">
                <a16:creationId xmlns:a16="http://schemas.microsoft.com/office/drawing/2014/main" id="{CD9023FC-87A0-4298-8E6C-66C09172FA02}"/>
              </a:ext>
            </a:extLst>
          </p:cNvPr>
          <p:cNvSpPr>
            <a:spLocks noGrp="1"/>
          </p:cNvSpPr>
          <p:nvPr>
            <p:ph type="dt" sz="half" idx="10"/>
          </p:nvPr>
        </p:nvSpPr>
        <p:spPr/>
        <p:txBody>
          <a:bodyPr/>
          <a:lstStyle/>
          <a:p>
            <a:r>
              <a:rPr lang="en-US" dirty="0">
                <a:solidFill>
                  <a:srgbClr val="204821"/>
                </a:solidFill>
              </a:rPr>
              <a:t>01 April 2025</a:t>
            </a:r>
          </a:p>
        </p:txBody>
      </p:sp>
      <p:sp>
        <p:nvSpPr>
          <p:cNvPr id="6" name="Marcador de pie de página 5">
            <a:extLst>
              <a:ext uri="{FF2B5EF4-FFF2-40B4-BE49-F238E27FC236}">
                <a16:creationId xmlns:a16="http://schemas.microsoft.com/office/drawing/2014/main" id="{02BCE258-DCA1-48CB-A732-47919DD7A8D7}"/>
              </a:ext>
            </a:extLst>
          </p:cNvPr>
          <p:cNvSpPr>
            <a:spLocks noGrp="1"/>
          </p:cNvSpPr>
          <p:nvPr>
            <p:ph type="ftr" sz="quarter" idx="11"/>
          </p:nvPr>
        </p:nvSpPr>
        <p:spPr/>
        <p:txBody>
          <a:bodyPr/>
          <a:lstStyle/>
          <a:p>
            <a:r>
              <a:rPr lang="en-US" dirty="0">
                <a:solidFill>
                  <a:srgbClr val="204821"/>
                </a:solidFill>
              </a:rPr>
              <a:t>Webinars</a:t>
            </a:r>
          </a:p>
        </p:txBody>
      </p:sp>
      <p:sp>
        <p:nvSpPr>
          <p:cNvPr id="7" name="Marcador de número de diapositiva 6">
            <a:extLst>
              <a:ext uri="{FF2B5EF4-FFF2-40B4-BE49-F238E27FC236}">
                <a16:creationId xmlns:a16="http://schemas.microsoft.com/office/drawing/2014/main" id="{0E56F680-3639-4BDE-84C4-679FCFFFA4CD}"/>
              </a:ext>
            </a:extLst>
          </p:cNvPr>
          <p:cNvSpPr>
            <a:spLocks noGrp="1"/>
          </p:cNvSpPr>
          <p:nvPr>
            <p:ph type="sldNum" sz="quarter" idx="4"/>
          </p:nvPr>
        </p:nvSpPr>
        <p:spPr/>
        <p:txBody>
          <a:bodyPr/>
          <a:lstStyle/>
          <a:p>
            <a:fld id="{5935DDE6-7AD5-4EBC-B546-5013AE520238}" type="slidenum">
              <a:rPr lang="en-US" smtClean="0"/>
              <a:pPr/>
              <a:t>3</a:t>
            </a:fld>
            <a:endParaRPr lang="en-US" dirty="0"/>
          </a:p>
        </p:txBody>
      </p:sp>
    </p:spTree>
    <p:extLst>
      <p:ext uri="{BB962C8B-B14F-4D97-AF65-F5344CB8AC3E}">
        <p14:creationId xmlns:p14="http://schemas.microsoft.com/office/powerpoint/2010/main" val="2505768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17F403-E643-4C1C-9F70-2A847F01B373}"/>
              </a:ext>
            </a:extLst>
          </p:cNvPr>
          <p:cNvSpPr>
            <a:spLocks noGrp="1"/>
          </p:cNvSpPr>
          <p:nvPr>
            <p:ph type="title"/>
          </p:nvPr>
        </p:nvSpPr>
        <p:spPr>
          <a:xfrm>
            <a:off x="3472884" y="87098"/>
            <a:ext cx="7850024" cy="1325563"/>
          </a:xfrm>
        </p:spPr>
        <p:txBody>
          <a:bodyPr/>
          <a:lstStyle/>
          <a:p>
            <a:r>
              <a:rPr lang="en-GB" dirty="0"/>
              <a:t>Advanced risk analysis</a:t>
            </a:r>
          </a:p>
        </p:txBody>
      </p:sp>
      <p:sp>
        <p:nvSpPr>
          <p:cNvPr id="3" name="Marcador de contenido 2">
            <a:extLst>
              <a:ext uri="{FF2B5EF4-FFF2-40B4-BE49-F238E27FC236}">
                <a16:creationId xmlns:a16="http://schemas.microsoft.com/office/drawing/2014/main" id="{A06AA5E0-5D21-4288-9215-600644136300}"/>
              </a:ext>
            </a:extLst>
          </p:cNvPr>
          <p:cNvSpPr>
            <a:spLocks noGrp="1"/>
          </p:cNvSpPr>
          <p:nvPr>
            <p:ph idx="1"/>
          </p:nvPr>
        </p:nvSpPr>
        <p:spPr>
          <a:xfrm>
            <a:off x="3191512" y="1412661"/>
            <a:ext cx="4278147" cy="4486275"/>
          </a:xfrm>
        </p:spPr>
        <p:txBody>
          <a:bodyPr>
            <a:normAutofit fontScale="92500"/>
          </a:bodyPr>
          <a:lstStyle/>
          <a:p>
            <a:r>
              <a:rPr lang="en-GB" dirty="0"/>
              <a:t>Rest API that allow daily consultation of the latest available information. </a:t>
            </a:r>
          </a:p>
          <a:p>
            <a:r>
              <a:rPr lang="en-GB" dirty="0"/>
              <a:t>Use the fire index risk and after combining queried values, determines the effect of the vegetation on the risk index.</a:t>
            </a:r>
          </a:p>
          <a:p>
            <a:r>
              <a:rPr lang="en-GB" dirty="0"/>
              <a:t>Displayed in the form of maps </a:t>
            </a:r>
          </a:p>
        </p:txBody>
      </p:sp>
      <p:sp>
        <p:nvSpPr>
          <p:cNvPr id="6" name="Marcador de número de diapositiva 5">
            <a:extLst>
              <a:ext uri="{FF2B5EF4-FFF2-40B4-BE49-F238E27FC236}">
                <a16:creationId xmlns:a16="http://schemas.microsoft.com/office/drawing/2014/main" id="{6AF9EB24-4A4C-4266-8CCD-7A81E07B063E}"/>
              </a:ext>
            </a:extLst>
          </p:cNvPr>
          <p:cNvSpPr>
            <a:spLocks noGrp="1"/>
          </p:cNvSpPr>
          <p:nvPr>
            <p:ph type="sldNum" sz="quarter" idx="4"/>
          </p:nvPr>
        </p:nvSpPr>
        <p:spPr/>
        <p:txBody>
          <a:bodyPr/>
          <a:lstStyle/>
          <a:p>
            <a:fld id="{5935DDE6-7AD5-4EBC-B546-5013AE520238}" type="slidenum">
              <a:rPr lang="en-US" smtClean="0"/>
              <a:pPr/>
              <a:t>4</a:t>
            </a:fld>
            <a:endParaRPr lang="en-US" dirty="0"/>
          </a:p>
        </p:txBody>
      </p:sp>
      <p:sp>
        <p:nvSpPr>
          <p:cNvPr id="7" name="Marcador de fecha 4">
            <a:extLst>
              <a:ext uri="{FF2B5EF4-FFF2-40B4-BE49-F238E27FC236}">
                <a16:creationId xmlns:a16="http://schemas.microsoft.com/office/drawing/2014/main" id="{F213544D-0773-4097-9737-1763EF308D73}"/>
              </a:ext>
            </a:extLst>
          </p:cNvPr>
          <p:cNvSpPr>
            <a:spLocks noGrp="1"/>
          </p:cNvSpPr>
          <p:nvPr>
            <p:ph type="dt" sz="half" idx="10"/>
          </p:nvPr>
        </p:nvSpPr>
        <p:spPr>
          <a:xfrm>
            <a:off x="3503777" y="6310312"/>
            <a:ext cx="1059678" cy="365125"/>
          </a:xfrm>
        </p:spPr>
        <p:txBody>
          <a:bodyPr/>
          <a:lstStyle/>
          <a:p>
            <a:r>
              <a:rPr lang="en-US" dirty="0">
                <a:solidFill>
                  <a:srgbClr val="204821"/>
                </a:solidFill>
              </a:rPr>
              <a:t>01 April 2025</a:t>
            </a:r>
          </a:p>
        </p:txBody>
      </p:sp>
      <p:sp>
        <p:nvSpPr>
          <p:cNvPr id="8" name="Marcador de pie de página 5">
            <a:extLst>
              <a:ext uri="{FF2B5EF4-FFF2-40B4-BE49-F238E27FC236}">
                <a16:creationId xmlns:a16="http://schemas.microsoft.com/office/drawing/2014/main" id="{573D865B-D45F-4783-9AF9-9C9879B26792}"/>
              </a:ext>
            </a:extLst>
          </p:cNvPr>
          <p:cNvSpPr>
            <a:spLocks noGrp="1"/>
          </p:cNvSpPr>
          <p:nvPr>
            <p:ph type="ftr" sz="quarter" idx="11"/>
          </p:nvPr>
        </p:nvSpPr>
        <p:spPr>
          <a:xfrm>
            <a:off x="5893866" y="6302938"/>
            <a:ext cx="3985072" cy="365125"/>
          </a:xfrm>
        </p:spPr>
        <p:txBody>
          <a:bodyPr/>
          <a:lstStyle/>
          <a:p>
            <a:r>
              <a:rPr lang="en-US" dirty="0">
                <a:solidFill>
                  <a:srgbClr val="204821"/>
                </a:solidFill>
              </a:rPr>
              <a:t>Webinars</a:t>
            </a:r>
          </a:p>
        </p:txBody>
      </p:sp>
      <p:pic>
        <p:nvPicPr>
          <p:cNvPr id="10" name="Imagen 9">
            <a:extLst>
              <a:ext uri="{FF2B5EF4-FFF2-40B4-BE49-F238E27FC236}">
                <a16:creationId xmlns:a16="http://schemas.microsoft.com/office/drawing/2014/main" id="{243C5765-9075-44B3-91C4-FC8786544FA2}"/>
              </a:ext>
            </a:extLst>
          </p:cNvPr>
          <p:cNvPicPr>
            <a:picLocks noChangeAspect="1"/>
          </p:cNvPicPr>
          <p:nvPr/>
        </p:nvPicPr>
        <p:blipFill>
          <a:blip r:embed="rId2"/>
          <a:stretch>
            <a:fillRect/>
          </a:stretch>
        </p:blipFill>
        <p:spPr>
          <a:xfrm>
            <a:off x="7276695" y="1797906"/>
            <a:ext cx="4794944" cy="3064478"/>
          </a:xfrm>
          <a:prstGeom prst="rect">
            <a:avLst/>
          </a:prstGeom>
        </p:spPr>
      </p:pic>
    </p:spTree>
    <p:extLst>
      <p:ext uri="{BB962C8B-B14F-4D97-AF65-F5344CB8AC3E}">
        <p14:creationId xmlns:p14="http://schemas.microsoft.com/office/powerpoint/2010/main" val="1896361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D4A0CE-B916-4414-B897-56ED39CAAB31}"/>
              </a:ext>
            </a:extLst>
          </p:cNvPr>
          <p:cNvSpPr>
            <a:spLocks noGrp="1"/>
          </p:cNvSpPr>
          <p:nvPr>
            <p:ph type="title"/>
          </p:nvPr>
        </p:nvSpPr>
        <p:spPr/>
        <p:txBody>
          <a:bodyPr/>
          <a:lstStyle/>
          <a:p>
            <a:r>
              <a:rPr lang="en-GB" dirty="0"/>
              <a:t>Climatological conditions</a:t>
            </a:r>
          </a:p>
        </p:txBody>
      </p:sp>
      <p:sp>
        <p:nvSpPr>
          <p:cNvPr id="3" name="Marcador de contenido 2">
            <a:extLst>
              <a:ext uri="{FF2B5EF4-FFF2-40B4-BE49-F238E27FC236}">
                <a16:creationId xmlns:a16="http://schemas.microsoft.com/office/drawing/2014/main" id="{08C64932-E5F9-4469-9BF4-FB4FDCCB673F}"/>
              </a:ext>
            </a:extLst>
          </p:cNvPr>
          <p:cNvSpPr>
            <a:spLocks noGrp="1"/>
          </p:cNvSpPr>
          <p:nvPr>
            <p:ph idx="1"/>
          </p:nvPr>
        </p:nvSpPr>
        <p:spPr>
          <a:xfrm>
            <a:off x="3518966" y="1690688"/>
            <a:ext cx="8559764" cy="4486275"/>
          </a:xfrm>
        </p:spPr>
        <p:txBody>
          <a:bodyPr/>
          <a:lstStyle/>
          <a:p>
            <a:pPr marL="0" indent="0">
              <a:buNone/>
            </a:pPr>
            <a:r>
              <a:rPr lang="en-GB" dirty="0"/>
              <a:t>Forest Fire Weather Index system. ( ECMWF climate forecast obtained for a range of 7 days).</a:t>
            </a:r>
          </a:p>
          <a:p>
            <a:r>
              <a:rPr lang="en-GB" dirty="0"/>
              <a:t>Temperature</a:t>
            </a:r>
          </a:p>
          <a:p>
            <a:r>
              <a:rPr lang="en-GB" dirty="0"/>
              <a:t>Relative humidity</a:t>
            </a:r>
          </a:p>
          <a:p>
            <a:r>
              <a:rPr lang="en-GB" dirty="0"/>
              <a:t>Wind speed</a:t>
            </a:r>
          </a:p>
          <a:p>
            <a:r>
              <a:rPr lang="en-GB" dirty="0"/>
              <a:t>Precipitation of the previous day</a:t>
            </a:r>
          </a:p>
          <a:p>
            <a:r>
              <a:rPr lang="en-GB" dirty="0"/>
              <a:t> Altitude: one-kilometre squares obtained from Copernicus</a:t>
            </a:r>
          </a:p>
          <a:p>
            <a:r>
              <a:rPr lang="en-GB" dirty="0"/>
              <a:t> Latitude and longitude.</a:t>
            </a:r>
          </a:p>
        </p:txBody>
      </p:sp>
      <p:sp>
        <p:nvSpPr>
          <p:cNvPr id="4" name="Marcador de fecha 3">
            <a:extLst>
              <a:ext uri="{FF2B5EF4-FFF2-40B4-BE49-F238E27FC236}">
                <a16:creationId xmlns:a16="http://schemas.microsoft.com/office/drawing/2014/main" id="{A598FDFB-4670-41BD-9CA3-84D1684DFFF5}"/>
              </a:ext>
            </a:extLst>
          </p:cNvPr>
          <p:cNvSpPr>
            <a:spLocks noGrp="1"/>
          </p:cNvSpPr>
          <p:nvPr>
            <p:ph type="dt" sz="half" idx="10"/>
          </p:nvPr>
        </p:nvSpPr>
        <p:spPr/>
        <p:txBody>
          <a:bodyPr/>
          <a:lstStyle/>
          <a:p>
            <a:r>
              <a:rPr lang="en-US" dirty="0">
                <a:solidFill>
                  <a:srgbClr val="204821"/>
                </a:solidFill>
              </a:rPr>
              <a:t>01 April 2025</a:t>
            </a:r>
          </a:p>
        </p:txBody>
      </p:sp>
      <p:sp>
        <p:nvSpPr>
          <p:cNvPr id="5" name="Marcador de pie de página 4">
            <a:extLst>
              <a:ext uri="{FF2B5EF4-FFF2-40B4-BE49-F238E27FC236}">
                <a16:creationId xmlns:a16="http://schemas.microsoft.com/office/drawing/2014/main" id="{E77F0DBE-371C-4598-8A27-F37079E4B162}"/>
              </a:ext>
            </a:extLst>
          </p:cNvPr>
          <p:cNvSpPr>
            <a:spLocks noGrp="1"/>
          </p:cNvSpPr>
          <p:nvPr>
            <p:ph type="ftr" sz="quarter" idx="11"/>
          </p:nvPr>
        </p:nvSpPr>
        <p:spPr/>
        <p:txBody>
          <a:bodyPr/>
          <a:lstStyle/>
          <a:p>
            <a:r>
              <a:rPr lang="en-US" dirty="0"/>
              <a:t>Webinars</a:t>
            </a:r>
          </a:p>
        </p:txBody>
      </p:sp>
      <p:sp>
        <p:nvSpPr>
          <p:cNvPr id="6" name="Marcador de número de diapositiva 5">
            <a:extLst>
              <a:ext uri="{FF2B5EF4-FFF2-40B4-BE49-F238E27FC236}">
                <a16:creationId xmlns:a16="http://schemas.microsoft.com/office/drawing/2014/main" id="{734A75BF-F9D8-4336-BADF-F7B7D7516DE8}"/>
              </a:ext>
            </a:extLst>
          </p:cNvPr>
          <p:cNvSpPr>
            <a:spLocks noGrp="1"/>
          </p:cNvSpPr>
          <p:nvPr>
            <p:ph type="sldNum" sz="quarter" idx="4"/>
          </p:nvPr>
        </p:nvSpPr>
        <p:spPr/>
        <p:txBody>
          <a:bodyPr/>
          <a:lstStyle/>
          <a:p>
            <a:fld id="{5935DDE6-7AD5-4EBC-B546-5013AE520238}" type="slidenum">
              <a:rPr lang="en-US" smtClean="0"/>
              <a:pPr/>
              <a:t>5</a:t>
            </a:fld>
            <a:endParaRPr lang="en-US" dirty="0"/>
          </a:p>
        </p:txBody>
      </p:sp>
    </p:spTree>
    <p:extLst>
      <p:ext uri="{BB962C8B-B14F-4D97-AF65-F5344CB8AC3E}">
        <p14:creationId xmlns:p14="http://schemas.microsoft.com/office/powerpoint/2010/main" val="1078923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B8A6B9-778F-45E5-A68A-9C9E34CB5DF7}"/>
              </a:ext>
            </a:extLst>
          </p:cNvPr>
          <p:cNvSpPr>
            <a:spLocks noGrp="1"/>
          </p:cNvSpPr>
          <p:nvPr>
            <p:ph type="title"/>
          </p:nvPr>
        </p:nvSpPr>
        <p:spPr>
          <a:xfrm>
            <a:off x="3503777" y="231776"/>
            <a:ext cx="7850024" cy="1325563"/>
          </a:xfrm>
        </p:spPr>
        <p:txBody>
          <a:bodyPr/>
          <a:lstStyle/>
          <a:p>
            <a:r>
              <a:rPr lang="en-GB" dirty="0"/>
              <a:t>Fire risk </a:t>
            </a:r>
          </a:p>
        </p:txBody>
      </p:sp>
      <p:sp>
        <p:nvSpPr>
          <p:cNvPr id="3" name="Marcador de contenido 2">
            <a:extLst>
              <a:ext uri="{FF2B5EF4-FFF2-40B4-BE49-F238E27FC236}">
                <a16:creationId xmlns:a16="http://schemas.microsoft.com/office/drawing/2014/main" id="{E5342947-DE18-48CE-A38F-1FC02B1A87F9}"/>
              </a:ext>
            </a:extLst>
          </p:cNvPr>
          <p:cNvSpPr>
            <a:spLocks noGrp="1"/>
          </p:cNvSpPr>
          <p:nvPr>
            <p:ph idx="1"/>
          </p:nvPr>
        </p:nvSpPr>
        <p:spPr>
          <a:xfrm>
            <a:off x="3432469" y="1320084"/>
            <a:ext cx="8380590" cy="4486275"/>
          </a:xfrm>
        </p:spPr>
        <p:txBody>
          <a:bodyPr/>
          <a:lstStyle/>
          <a:p>
            <a:pPr marL="0" indent="0">
              <a:buNone/>
            </a:pPr>
            <a:r>
              <a:rPr lang="en-GB" dirty="0"/>
              <a:t>Increase the level of detail to 1Km.</a:t>
            </a:r>
          </a:p>
          <a:p>
            <a:pPr marL="0" indent="0">
              <a:buNone/>
            </a:pPr>
            <a:r>
              <a:rPr lang="en-GB" dirty="0"/>
              <a:t>Use of Multilayer Perceptron Neuronal Network to calculate fire risk prediction index.</a:t>
            </a:r>
          </a:p>
          <a:p>
            <a:pPr marL="0" indent="0">
              <a:buNone/>
            </a:pPr>
            <a:r>
              <a:rPr lang="en-GB" dirty="0"/>
              <a:t>Fire risk range. </a:t>
            </a:r>
          </a:p>
        </p:txBody>
      </p:sp>
      <p:sp>
        <p:nvSpPr>
          <p:cNvPr id="4" name="Marcador de fecha 3">
            <a:extLst>
              <a:ext uri="{FF2B5EF4-FFF2-40B4-BE49-F238E27FC236}">
                <a16:creationId xmlns:a16="http://schemas.microsoft.com/office/drawing/2014/main" id="{475D136E-A1D1-4D32-AF00-B4FEFEF301A1}"/>
              </a:ext>
            </a:extLst>
          </p:cNvPr>
          <p:cNvSpPr>
            <a:spLocks noGrp="1"/>
          </p:cNvSpPr>
          <p:nvPr>
            <p:ph type="dt" sz="half" idx="10"/>
          </p:nvPr>
        </p:nvSpPr>
        <p:spPr/>
        <p:txBody>
          <a:bodyPr/>
          <a:lstStyle/>
          <a:p>
            <a:r>
              <a:rPr lang="en-US" dirty="0"/>
              <a:t>01 April 2025</a:t>
            </a:r>
          </a:p>
        </p:txBody>
      </p:sp>
      <p:sp>
        <p:nvSpPr>
          <p:cNvPr id="5" name="Marcador de pie de página 4">
            <a:extLst>
              <a:ext uri="{FF2B5EF4-FFF2-40B4-BE49-F238E27FC236}">
                <a16:creationId xmlns:a16="http://schemas.microsoft.com/office/drawing/2014/main" id="{DE403734-3939-4B26-85E3-554DB167C5DE}"/>
              </a:ext>
            </a:extLst>
          </p:cNvPr>
          <p:cNvSpPr>
            <a:spLocks noGrp="1"/>
          </p:cNvSpPr>
          <p:nvPr>
            <p:ph type="ftr" sz="quarter" idx="11"/>
          </p:nvPr>
        </p:nvSpPr>
        <p:spPr/>
        <p:txBody>
          <a:bodyPr/>
          <a:lstStyle/>
          <a:p>
            <a:r>
              <a:rPr lang="en-US" dirty="0"/>
              <a:t>Webinars</a:t>
            </a:r>
          </a:p>
        </p:txBody>
      </p:sp>
      <p:sp>
        <p:nvSpPr>
          <p:cNvPr id="6" name="Marcador de número de diapositiva 5">
            <a:extLst>
              <a:ext uri="{FF2B5EF4-FFF2-40B4-BE49-F238E27FC236}">
                <a16:creationId xmlns:a16="http://schemas.microsoft.com/office/drawing/2014/main" id="{A53E4144-69B9-46FC-82DB-40A0BEE8E292}"/>
              </a:ext>
            </a:extLst>
          </p:cNvPr>
          <p:cNvSpPr>
            <a:spLocks noGrp="1"/>
          </p:cNvSpPr>
          <p:nvPr>
            <p:ph type="sldNum" sz="quarter" idx="4"/>
          </p:nvPr>
        </p:nvSpPr>
        <p:spPr/>
        <p:txBody>
          <a:bodyPr/>
          <a:lstStyle/>
          <a:p>
            <a:fld id="{5935DDE6-7AD5-4EBC-B546-5013AE520238}" type="slidenum">
              <a:rPr lang="en-US" smtClean="0"/>
              <a:pPr/>
              <a:t>6</a:t>
            </a:fld>
            <a:endParaRPr lang="en-US" dirty="0"/>
          </a:p>
        </p:txBody>
      </p:sp>
      <p:pic>
        <p:nvPicPr>
          <p:cNvPr id="8" name="Imagen 7">
            <a:extLst>
              <a:ext uri="{FF2B5EF4-FFF2-40B4-BE49-F238E27FC236}">
                <a16:creationId xmlns:a16="http://schemas.microsoft.com/office/drawing/2014/main" id="{365C3C2A-2E47-496C-9DEA-691FD42349EC}"/>
              </a:ext>
            </a:extLst>
          </p:cNvPr>
          <p:cNvPicPr>
            <a:picLocks noChangeAspect="1"/>
          </p:cNvPicPr>
          <p:nvPr/>
        </p:nvPicPr>
        <p:blipFill>
          <a:blip r:embed="rId2"/>
          <a:stretch>
            <a:fillRect/>
          </a:stretch>
        </p:blipFill>
        <p:spPr>
          <a:xfrm>
            <a:off x="5417147" y="3469005"/>
            <a:ext cx="3222357" cy="2585643"/>
          </a:xfrm>
          <a:prstGeom prst="rect">
            <a:avLst/>
          </a:prstGeom>
        </p:spPr>
      </p:pic>
      <p:pic>
        <p:nvPicPr>
          <p:cNvPr id="10" name="Imagen 9">
            <a:extLst>
              <a:ext uri="{FF2B5EF4-FFF2-40B4-BE49-F238E27FC236}">
                <a16:creationId xmlns:a16="http://schemas.microsoft.com/office/drawing/2014/main" id="{A9018204-D547-4A97-8511-EC9E8EDE524A}"/>
              </a:ext>
            </a:extLst>
          </p:cNvPr>
          <p:cNvPicPr>
            <a:picLocks noChangeAspect="1"/>
          </p:cNvPicPr>
          <p:nvPr/>
        </p:nvPicPr>
        <p:blipFill>
          <a:blip r:embed="rId3"/>
          <a:stretch>
            <a:fillRect/>
          </a:stretch>
        </p:blipFill>
        <p:spPr>
          <a:xfrm>
            <a:off x="9592985" y="3169986"/>
            <a:ext cx="2048161" cy="2362530"/>
          </a:xfrm>
          <a:prstGeom prst="rect">
            <a:avLst/>
          </a:prstGeom>
        </p:spPr>
      </p:pic>
      <p:cxnSp>
        <p:nvCxnSpPr>
          <p:cNvPr id="12" name="Conector recto de flecha 11">
            <a:extLst>
              <a:ext uri="{FF2B5EF4-FFF2-40B4-BE49-F238E27FC236}">
                <a16:creationId xmlns:a16="http://schemas.microsoft.com/office/drawing/2014/main" id="{D51F1FB4-1076-4398-BBA6-AD6EEF3E471E}"/>
              </a:ext>
            </a:extLst>
          </p:cNvPr>
          <p:cNvCxnSpPr>
            <a:stCxn id="8" idx="3"/>
            <a:endCxn id="10" idx="1"/>
          </p:cNvCxnSpPr>
          <p:nvPr/>
        </p:nvCxnSpPr>
        <p:spPr>
          <a:xfrm flipV="1">
            <a:off x="8639504" y="4351251"/>
            <a:ext cx="1051034" cy="410576"/>
          </a:xfrm>
          <a:prstGeom prst="straightConnector1">
            <a:avLst/>
          </a:prstGeom>
          <a:ln w="76200">
            <a:solidFill>
              <a:schemeClr val="bg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9831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B8A6B9-778F-45E5-A68A-9C9E34CB5DF7}"/>
              </a:ext>
            </a:extLst>
          </p:cNvPr>
          <p:cNvSpPr>
            <a:spLocks noGrp="1"/>
          </p:cNvSpPr>
          <p:nvPr>
            <p:ph type="title"/>
          </p:nvPr>
        </p:nvSpPr>
        <p:spPr>
          <a:xfrm>
            <a:off x="3423457" y="189937"/>
            <a:ext cx="7850024" cy="1325563"/>
          </a:xfrm>
        </p:spPr>
        <p:txBody>
          <a:bodyPr/>
          <a:lstStyle/>
          <a:p>
            <a:r>
              <a:rPr lang="es-ES" dirty="0"/>
              <a:t>Fuel </a:t>
            </a:r>
            <a:r>
              <a:rPr lang="es-ES" dirty="0" err="1"/>
              <a:t>model</a:t>
            </a:r>
            <a:r>
              <a:rPr lang="es-ES" dirty="0"/>
              <a:t> </a:t>
            </a:r>
          </a:p>
        </p:txBody>
      </p:sp>
      <p:sp>
        <p:nvSpPr>
          <p:cNvPr id="3" name="Marcador de contenido 2">
            <a:extLst>
              <a:ext uri="{FF2B5EF4-FFF2-40B4-BE49-F238E27FC236}">
                <a16:creationId xmlns:a16="http://schemas.microsoft.com/office/drawing/2014/main" id="{E5342947-DE18-48CE-A38F-1FC02B1A87F9}"/>
              </a:ext>
            </a:extLst>
          </p:cNvPr>
          <p:cNvSpPr>
            <a:spLocks noGrp="1"/>
          </p:cNvSpPr>
          <p:nvPr>
            <p:ph idx="1"/>
          </p:nvPr>
        </p:nvSpPr>
        <p:spPr>
          <a:xfrm>
            <a:off x="3423456" y="1320084"/>
            <a:ext cx="8667629" cy="4486275"/>
          </a:xfrm>
        </p:spPr>
        <p:txBody>
          <a:bodyPr/>
          <a:lstStyle/>
          <a:p>
            <a:pPr marL="0" indent="0">
              <a:buNone/>
            </a:pPr>
            <a:r>
              <a:rPr lang="en-GB" dirty="0"/>
              <a:t>Fuel model. The most recent European-wide mapping produced by </a:t>
            </a:r>
            <a:r>
              <a:rPr lang="en-GB" dirty="0" err="1"/>
              <a:t>FirEUrisk</a:t>
            </a:r>
            <a:r>
              <a:rPr lang="en-GB" dirty="0"/>
              <a:t> project was chosen. </a:t>
            </a:r>
          </a:p>
          <a:p>
            <a:r>
              <a:rPr lang="en-GB" dirty="0"/>
              <a:t> 1Km2 resolution </a:t>
            </a:r>
          </a:p>
          <a:p>
            <a:r>
              <a:rPr lang="en-GB" dirty="0"/>
              <a:t>Updated information from the Copernicus system</a:t>
            </a:r>
          </a:p>
          <a:p>
            <a:pPr marL="0" indent="0">
              <a:buNone/>
            </a:pPr>
            <a:endParaRPr lang="en-GB" dirty="0"/>
          </a:p>
          <a:p>
            <a:pPr marL="0" indent="0">
              <a:buNone/>
            </a:pPr>
            <a:r>
              <a:rPr lang="en-GB" dirty="0"/>
              <a:t>In the viewer the classes are converted into a number thar can be interpreted as a numerical flammability index.</a:t>
            </a:r>
          </a:p>
        </p:txBody>
      </p:sp>
      <p:sp>
        <p:nvSpPr>
          <p:cNvPr id="4" name="Marcador de fecha 3">
            <a:extLst>
              <a:ext uri="{FF2B5EF4-FFF2-40B4-BE49-F238E27FC236}">
                <a16:creationId xmlns:a16="http://schemas.microsoft.com/office/drawing/2014/main" id="{475D136E-A1D1-4D32-AF00-B4FEFEF301A1}"/>
              </a:ext>
            </a:extLst>
          </p:cNvPr>
          <p:cNvSpPr>
            <a:spLocks noGrp="1"/>
          </p:cNvSpPr>
          <p:nvPr>
            <p:ph type="dt" sz="half" idx="10"/>
          </p:nvPr>
        </p:nvSpPr>
        <p:spPr/>
        <p:txBody>
          <a:bodyPr/>
          <a:lstStyle/>
          <a:p>
            <a:r>
              <a:rPr lang="en-US" dirty="0">
                <a:solidFill>
                  <a:srgbClr val="204821"/>
                </a:solidFill>
              </a:rPr>
              <a:t>01 April 2025</a:t>
            </a:r>
          </a:p>
        </p:txBody>
      </p:sp>
      <p:sp>
        <p:nvSpPr>
          <p:cNvPr id="5" name="Marcador de pie de página 4">
            <a:extLst>
              <a:ext uri="{FF2B5EF4-FFF2-40B4-BE49-F238E27FC236}">
                <a16:creationId xmlns:a16="http://schemas.microsoft.com/office/drawing/2014/main" id="{DE403734-3939-4B26-85E3-554DB167C5DE}"/>
              </a:ext>
            </a:extLst>
          </p:cNvPr>
          <p:cNvSpPr>
            <a:spLocks noGrp="1"/>
          </p:cNvSpPr>
          <p:nvPr>
            <p:ph type="ftr" sz="quarter" idx="11"/>
          </p:nvPr>
        </p:nvSpPr>
        <p:spPr/>
        <p:txBody>
          <a:bodyPr/>
          <a:lstStyle/>
          <a:p>
            <a:r>
              <a:rPr lang="en-US" dirty="0"/>
              <a:t>Webinars</a:t>
            </a:r>
          </a:p>
        </p:txBody>
      </p:sp>
      <p:sp>
        <p:nvSpPr>
          <p:cNvPr id="6" name="Marcador de número de diapositiva 5">
            <a:extLst>
              <a:ext uri="{FF2B5EF4-FFF2-40B4-BE49-F238E27FC236}">
                <a16:creationId xmlns:a16="http://schemas.microsoft.com/office/drawing/2014/main" id="{A53E4144-69B9-46FC-82DB-40A0BEE8E292}"/>
              </a:ext>
            </a:extLst>
          </p:cNvPr>
          <p:cNvSpPr>
            <a:spLocks noGrp="1"/>
          </p:cNvSpPr>
          <p:nvPr>
            <p:ph type="sldNum" sz="quarter" idx="4"/>
          </p:nvPr>
        </p:nvSpPr>
        <p:spPr/>
        <p:txBody>
          <a:bodyPr/>
          <a:lstStyle/>
          <a:p>
            <a:fld id="{5935DDE6-7AD5-4EBC-B546-5013AE520238}" type="slidenum">
              <a:rPr lang="en-US" smtClean="0"/>
              <a:pPr/>
              <a:t>7</a:t>
            </a:fld>
            <a:endParaRPr lang="en-US" dirty="0"/>
          </a:p>
        </p:txBody>
      </p:sp>
    </p:spTree>
    <p:extLst>
      <p:ext uri="{BB962C8B-B14F-4D97-AF65-F5344CB8AC3E}">
        <p14:creationId xmlns:p14="http://schemas.microsoft.com/office/powerpoint/2010/main" val="3504620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B8A6B9-778F-45E5-A68A-9C9E34CB5DF7}"/>
              </a:ext>
            </a:extLst>
          </p:cNvPr>
          <p:cNvSpPr>
            <a:spLocks noGrp="1"/>
          </p:cNvSpPr>
          <p:nvPr>
            <p:ph type="title"/>
          </p:nvPr>
        </p:nvSpPr>
        <p:spPr/>
        <p:txBody>
          <a:bodyPr/>
          <a:lstStyle/>
          <a:p>
            <a:r>
              <a:rPr lang="en-GB" dirty="0"/>
              <a:t>Vegetation status</a:t>
            </a:r>
          </a:p>
        </p:txBody>
      </p:sp>
      <p:sp>
        <p:nvSpPr>
          <p:cNvPr id="3" name="Marcador de contenido 2">
            <a:extLst>
              <a:ext uri="{FF2B5EF4-FFF2-40B4-BE49-F238E27FC236}">
                <a16:creationId xmlns:a16="http://schemas.microsoft.com/office/drawing/2014/main" id="{E5342947-DE18-48CE-A38F-1FC02B1A87F9}"/>
              </a:ext>
            </a:extLst>
          </p:cNvPr>
          <p:cNvSpPr>
            <a:spLocks noGrp="1"/>
          </p:cNvSpPr>
          <p:nvPr>
            <p:ph idx="1"/>
          </p:nvPr>
        </p:nvSpPr>
        <p:spPr/>
        <p:txBody>
          <a:bodyPr/>
          <a:lstStyle/>
          <a:p>
            <a:pPr marL="0" indent="0">
              <a:buNone/>
            </a:pPr>
            <a:r>
              <a:rPr lang="en-GB" dirty="0"/>
              <a:t>Up-to date information on vegetation (Copernicus)</a:t>
            </a:r>
          </a:p>
          <a:p>
            <a:r>
              <a:rPr lang="en-GB" dirty="0"/>
              <a:t>Normalised Difference Vegetation Index (NDVI)</a:t>
            </a:r>
          </a:p>
          <a:p>
            <a:r>
              <a:rPr lang="en-GB" dirty="0"/>
              <a:t>Normalized Difference Moisture Index (NDMI)</a:t>
            </a:r>
          </a:p>
          <a:p>
            <a:pPr marL="0" indent="0">
              <a:buNone/>
            </a:pPr>
            <a:r>
              <a:rPr lang="en-GB" dirty="0"/>
              <a:t>Maps produced 1Km resolution grid</a:t>
            </a:r>
          </a:p>
        </p:txBody>
      </p:sp>
      <p:sp>
        <p:nvSpPr>
          <p:cNvPr id="4" name="Marcador de fecha 3">
            <a:extLst>
              <a:ext uri="{FF2B5EF4-FFF2-40B4-BE49-F238E27FC236}">
                <a16:creationId xmlns:a16="http://schemas.microsoft.com/office/drawing/2014/main" id="{475D136E-A1D1-4D32-AF00-B4FEFEF301A1}"/>
              </a:ext>
            </a:extLst>
          </p:cNvPr>
          <p:cNvSpPr>
            <a:spLocks noGrp="1"/>
          </p:cNvSpPr>
          <p:nvPr>
            <p:ph type="dt" sz="half" idx="10"/>
          </p:nvPr>
        </p:nvSpPr>
        <p:spPr/>
        <p:txBody>
          <a:bodyPr/>
          <a:lstStyle/>
          <a:p>
            <a:r>
              <a:rPr lang="en-US" dirty="0"/>
              <a:t>01 April 2025</a:t>
            </a:r>
          </a:p>
        </p:txBody>
      </p:sp>
      <p:sp>
        <p:nvSpPr>
          <p:cNvPr id="5" name="Marcador de pie de página 4">
            <a:extLst>
              <a:ext uri="{FF2B5EF4-FFF2-40B4-BE49-F238E27FC236}">
                <a16:creationId xmlns:a16="http://schemas.microsoft.com/office/drawing/2014/main" id="{DE403734-3939-4B26-85E3-554DB167C5DE}"/>
              </a:ext>
            </a:extLst>
          </p:cNvPr>
          <p:cNvSpPr>
            <a:spLocks noGrp="1"/>
          </p:cNvSpPr>
          <p:nvPr>
            <p:ph type="ftr" sz="quarter" idx="11"/>
          </p:nvPr>
        </p:nvSpPr>
        <p:spPr/>
        <p:txBody>
          <a:bodyPr/>
          <a:lstStyle/>
          <a:p>
            <a:r>
              <a:rPr lang="en-US" dirty="0"/>
              <a:t>Webinars</a:t>
            </a:r>
          </a:p>
        </p:txBody>
      </p:sp>
      <p:sp>
        <p:nvSpPr>
          <p:cNvPr id="6" name="Marcador de número de diapositiva 5">
            <a:extLst>
              <a:ext uri="{FF2B5EF4-FFF2-40B4-BE49-F238E27FC236}">
                <a16:creationId xmlns:a16="http://schemas.microsoft.com/office/drawing/2014/main" id="{A53E4144-69B9-46FC-82DB-40A0BEE8E292}"/>
              </a:ext>
            </a:extLst>
          </p:cNvPr>
          <p:cNvSpPr>
            <a:spLocks noGrp="1"/>
          </p:cNvSpPr>
          <p:nvPr>
            <p:ph type="sldNum" sz="quarter" idx="4"/>
          </p:nvPr>
        </p:nvSpPr>
        <p:spPr/>
        <p:txBody>
          <a:bodyPr/>
          <a:lstStyle/>
          <a:p>
            <a:fld id="{5935DDE6-7AD5-4EBC-B546-5013AE520238}" type="slidenum">
              <a:rPr lang="en-US" smtClean="0"/>
              <a:pPr/>
              <a:t>8</a:t>
            </a:fld>
            <a:endParaRPr lang="en-US" dirty="0"/>
          </a:p>
        </p:txBody>
      </p:sp>
    </p:spTree>
    <p:extLst>
      <p:ext uri="{BB962C8B-B14F-4D97-AF65-F5344CB8AC3E}">
        <p14:creationId xmlns:p14="http://schemas.microsoft.com/office/powerpoint/2010/main" val="4024219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971FF4-C3ED-4CD4-AF62-683F59C283C4}"/>
              </a:ext>
            </a:extLst>
          </p:cNvPr>
          <p:cNvSpPr>
            <a:spLocks noGrp="1"/>
          </p:cNvSpPr>
          <p:nvPr>
            <p:ph type="title"/>
          </p:nvPr>
        </p:nvSpPr>
        <p:spPr>
          <a:xfrm>
            <a:off x="3429636" y="182563"/>
            <a:ext cx="7850024" cy="1325563"/>
          </a:xfrm>
        </p:spPr>
        <p:txBody>
          <a:bodyPr/>
          <a:lstStyle/>
          <a:p>
            <a:r>
              <a:rPr lang="en-GB" dirty="0"/>
              <a:t>Advanced risk analysis</a:t>
            </a:r>
          </a:p>
        </p:txBody>
      </p:sp>
      <p:sp>
        <p:nvSpPr>
          <p:cNvPr id="3" name="Marcador de contenido 2">
            <a:extLst>
              <a:ext uri="{FF2B5EF4-FFF2-40B4-BE49-F238E27FC236}">
                <a16:creationId xmlns:a16="http://schemas.microsoft.com/office/drawing/2014/main" id="{3E1A01DC-D54E-4D1B-97F1-616CD75FC67E}"/>
              </a:ext>
            </a:extLst>
          </p:cNvPr>
          <p:cNvSpPr>
            <a:spLocks noGrp="1"/>
          </p:cNvSpPr>
          <p:nvPr>
            <p:ph idx="1"/>
          </p:nvPr>
        </p:nvSpPr>
        <p:spPr>
          <a:xfrm>
            <a:off x="3429636" y="1185862"/>
            <a:ext cx="8423839" cy="4486275"/>
          </a:xfrm>
        </p:spPr>
        <p:txBody>
          <a:bodyPr/>
          <a:lstStyle/>
          <a:p>
            <a:pPr marL="0" indent="0" algn="just">
              <a:buNone/>
            </a:pPr>
            <a:r>
              <a:rPr lang="en-GB" dirty="0"/>
              <a:t>Direct weighting of the climate index with index derived from fuel model and vegetation conditions has been used.</a:t>
            </a:r>
          </a:p>
          <a:p>
            <a:pPr marL="0" indent="0" algn="just">
              <a:buNone/>
            </a:pPr>
            <a:endParaRPr lang="en-GB" dirty="0"/>
          </a:p>
          <a:p>
            <a:pPr marL="0" indent="0" algn="just">
              <a:buNone/>
            </a:pPr>
            <a:r>
              <a:rPr lang="en-GB" dirty="0"/>
              <a:t>The risk index provide information using the latest available satellite data and weather forecast to asses fire risk. It enables data driven decisions  allowing decision-makers to allocate resources to the area on the information provided</a:t>
            </a:r>
          </a:p>
          <a:p>
            <a:pPr marL="0" indent="0">
              <a:buNone/>
            </a:pPr>
            <a:endParaRPr lang="es-ES" dirty="0"/>
          </a:p>
        </p:txBody>
      </p:sp>
      <p:sp>
        <p:nvSpPr>
          <p:cNvPr id="5" name="Marcador de pie de página 4">
            <a:extLst>
              <a:ext uri="{FF2B5EF4-FFF2-40B4-BE49-F238E27FC236}">
                <a16:creationId xmlns:a16="http://schemas.microsoft.com/office/drawing/2014/main" id="{280C4485-A94D-4D4C-B24B-21D4E10F9A32}"/>
              </a:ext>
            </a:extLst>
          </p:cNvPr>
          <p:cNvSpPr>
            <a:spLocks noGrp="1"/>
          </p:cNvSpPr>
          <p:nvPr>
            <p:ph type="ftr" sz="quarter" idx="11"/>
          </p:nvPr>
        </p:nvSpPr>
        <p:spPr/>
        <p:txBody>
          <a:bodyPr/>
          <a:lstStyle/>
          <a:p>
            <a:r>
              <a:rPr lang="en-US" dirty="0"/>
              <a:t>Webinars</a:t>
            </a:r>
          </a:p>
        </p:txBody>
      </p:sp>
      <p:sp>
        <p:nvSpPr>
          <p:cNvPr id="6" name="Marcador de número de diapositiva 5">
            <a:extLst>
              <a:ext uri="{FF2B5EF4-FFF2-40B4-BE49-F238E27FC236}">
                <a16:creationId xmlns:a16="http://schemas.microsoft.com/office/drawing/2014/main" id="{5DE23A96-0908-4BC0-9D5C-4ABD70CDD0F3}"/>
              </a:ext>
            </a:extLst>
          </p:cNvPr>
          <p:cNvSpPr>
            <a:spLocks noGrp="1"/>
          </p:cNvSpPr>
          <p:nvPr>
            <p:ph type="sldNum" sz="quarter" idx="4"/>
          </p:nvPr>
        </p:nvSpPr>
        <p:spPr/>
        <p:txBody>
          <a:bodyPr/>
          <a:lstStyle/>
          <a:p>
            <a:fld id="{5935DDE6-7AD5-4EBC-B546-5013AE520238}" type="slidenum">
              <a:rPr lang="en-US" smtClean="0"/>
              <a:pPr/>
              <a:t>9</a:t>
            </a:fld>
            <a:endParaRPr lang="en-US" dirty="0"/>
          </a:p>
        </p:txBody>
      </p:sp>
      <p:sp>
        <p:nvSpPr>
          <p:cNvPr id="7" name="Marcador de fecha 3">
            <a:extLst>
              <a:ext uri="{FF2B5EF4-FFF2-40B4-BE49-F238E27FC236}">
                <a16:creationId xmlns:a16="http://schemas.microsoft.com/office/drawing/2014/main" id="{20AFC1C4-F418-4CFB-BB9A-7BB1407057AC}"/>
              </a:ext>
            </a:extLst>
          </p:cNvPr>
          <p:cNvSpPr>
            <a:spLocks noGrp="1"/>
          </p:cNvSpPr>
          <p:nvPr>
            <p:ph type="dt" sz="half" idx="10"/>
          </p:nvPr>
        </p:nvSpPr>
        <p:spPr>
          <a:xfrm>
            <a:off x="3503613" y="6310313"/>
            <a:ext cx="1060450" cy="365125"/>
          </a:xfrm>
        </p:spPr>
        <p:txBody>
          <a:bodyPr/>
          <a:lstStyle/>
          <a:p>
            <a:r>
              <a:rPr lang="en-US" dirty="0"/>
              <a:t>01 April 2025</a:t>
            </a:r>
          </a:p>
        </p:txBody>
      </p:sp>
    </p:spTree>
    <p:extLst>
      <p:ext uri="{BB962C8B-B14F-4D97-AF65-F5344CB8AC3E}">
        <p14:creationId xmlns:p14="http://schemas.microsoft.com/office/powerpoint/2010/main" val="1096249046"/>
      </p:ext>
    </p:extLst>
  </p:cSld>
  <p:clrMapOvr>
    <a:masterClrMapping/>
  </p:clrMapOvr>
</p:sld>
</file>

<file path=ppt/theme/theme1.xml><?xml version="1.0" encoding="utf-8"?>
<a:theme xmlns:a="http://schemas.openxmlformats.org/drawingml/2006/main" name="1_Office Theme">
  <a:themeElements>
    <a:clrScheme name="DRYADS PROJECT PALETTE">
      <a:dk1>
        <a:srgbClr val="3F4F44"/>
      </a:dk1>
      <a:lt1>
        <a:srgbClr val="F8F8F8"/>
      </a:lt1>
      <a:dk2>
        <a:srgbClr val="008854"/>
      </a:dk2>
      <a:lt2>
        <a:srgbClr val="C1CBB0"/>
      </a:lt2>
      <a:accent1>
        <a:srgbClr val="2EF77A"/>
      </a:accent1>
      <a:accent2>
        <a:srgbClr val="008854"/>
      </a:accent2>
      <a:accent3>
        <a:srgbClr val="204821"/>
      </a:accent3>
      <a:accent4>
        <a:srgbClr val="2EF77A"/>
      </a:accent4>
      <a:accent5>
        <a:srgbClr val="FFC437"/>
      </a:accent5>
      <a:accent6>
        <a:srgbClr val="C1CBB0"/>
      </a:accent6>
      <a:hlink>
        <a:srgbClr val="204821"/>
      </a:hlink>
      <a:folHlink>
        <a:srgbClr val="2EF77A"/>
      </a:folHlink>
    </a:clrScheme>
    <a:fontScheme name="DRYADS fonts">
      <a:majorFont>
        <a:latin typeface="Abadi Mt"/>
        <a:ea typeface=""/>
        <a:cs typeface=""/>
      </a:majorFont>
      <a:minorFont>
        <a:latin typeface="Abadi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011582485F044F439BA45DF1934D06D8" ma:contentTypeVersion="19" ma:contentTypeDescription="Δημιουργία νέου εγγράφου" ma:contentTypeScope="" ma:versionID="030a051a5625cce268f0b40a1d1a65b4">
  <xsd:schema xmlns:xsd="http://www.w3.org/2001/XMLSchema" xmlns:xs="http://www.w3.org/2001/XMLSchema" xmlns:p="http://schemas.microsoft.com/office/2006/metadata/properties" xmlns:ns2="dad05a0c-def4-4b76-8598-29bc2c36b587" xmlns:ns3="1ef66056-df45-4140-8abe-0c84a23b1143" xmlns:ns4="48bf5a78-e357-47de-8b5d-f85b0ac68f40" targetNamespace="http://schemas.microsoft.com/office/2006/metadata/properties" ma:root="true" ma:fieldsID="3940ee57ea9e47b73df3d448e1565f5c" ns2:_="" ns3:_="" ns4:_="">
    <xsd:import namespace="dad05a0c-def4-4b76-8598-29bc2c36b587"/>
    <xsd:import namespace="1ef66056-df45-4140-8abe-0c84a23b1143"/>
    <xsd:import namespace="48bf5a78-e357-47de-8b5d-f85b0ac68f4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MediaServiceLocation"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d05a0c-def4-4b76-8598-29bc2c36b5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Ετικέτες εικόνας" ma:readOnly="false" ma:fieldId="{5cf76f15-5ced-4ddc-b409-7134ff3c332f}" ma:taxonomyMulti="true" ma:sspId="416e829d-f284-4ff7-8186-3ac0651d97b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ef66056-df45-4140-8abe-0c84a23b1143" elementFormDefault="qualified">
    <xsd:import namespace="http://schemas.microsoft.com/office/2006/documentManagement/types"/>
    <xsd:import namespace="http://schemas.microsoft.com/office/infopath/2007/PartnerControls"/>
    <xsd:element name="SharedWithUsers" ma:index="16" nillable="true" ma:displayName="Κοινή χρήση με"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Κοινή χρήση με λεπτομέρειες"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bf5a78-e357-47de-8b5d-f85b0ac68f40"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c549ce28-e2b1-4131-ba4c-3b67616ee45e}" ma:internalName="TaxCatchAll" ma:showField="CatchAllData" ma:web="1ef66056-df45-4140-8abe-0c84a23b11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8bf5a78-e357-47de-8b5d-f85b0ac68f40" xsi:nil="true"/>
    <lcf76f155ced4ddcb4097134ff3c332f xmlns="dad05a0c-def4-4b76-8598-29bc2c36b58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B54F565-3FED-4748-9BC6-236620A444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d05a0c-def4-4b76-8598-29bc2c36b587"/>
    <ds:schemaRef ds:uri="1ef66056-df45-4140-8abe-0c84a23b1143"/>
    <ds:schemaRef ds:uri="48bf5a78-e357-47de-8b5d-f85b0ac68f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171B44-D4EB-4B48-9E6E-5E36ED4EF108}">
  <ds:schemaRefs>
    <ds:schemaRef ds:uri="http://schemas.microsoft.com/sharepoint/v3/contenttype/forms"/>
  </ds:schemaRefs>
</ds:datastoreItem>
</file>

<file path=customXml/itemProps3.xml><?xml version="1.0" encoding="utf-8"?>
<ds:datastoreItem xmlns:ds="http://schemas.openxmlformats.org/officeDocument/2006/customXml" ds:itemID="{31AF6EA5-6334-4E95-88F2-02CF8C505738}">
  <ds:schemaRefs>
    <ds:schemaRef ds:uri="48bf5a78-e357-47de-8b5d-f85b0ac68f40"/>
    <ds:schemaRef ds:uri="http://schemas.microsoft.com/office/2006/metadata/properties"/>
    <ds:schemaRef ds:uri="http://purl.org/dc/elements/1.1/"/>
    <ds:schemaRef ds:uri="http://schemas.microsoft.com/office/2006/documentManagement/types"/>
    <ds:schemaRef ds:uri="http://purl.org/dc/dcmitype/"/>
    <ds:schemaRef ds:uri="http://schemas.openxmlformats.org/package/2006/metadata/core-properties"/>
    <ds:schemaRef ds:uri="http://purl.org/dc/terms/"/>
    <ds:schemaRef ds:uri="1ef66056-df45-4140-8abe-0c84a23b1143"/>
    <ds:schemaRef ds:uri="http://schemas.microsoft.com/office/infopath/2007/PartnerControls"/>
    <ds:schemaRef ds:uri="dad05a0c-def4-4b76-8598-29bc2c36b58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3779</TotalTime>
  <Words>642</Words>
  <Application>Microsoft Office PowerPoint</Application>
  <PresentationFormat>Ευρεία οθόνη</PresentationFormat>
  <Paragraphs>126</Paragraphs>
  <Slides>13</Slides>
  <Notes>2</Notes>
  <HiddenSlides>0</HiddenSlides>
  <MMClips>0</MMClips>
  <ScaleCrop>false</ScaleCrop>
  <HeadingPairs>
    <vt:vector size="6" baseType="variant">
      <vt:variant>
        <vt:lpstr>Γραμματοσειρές που χρησιμοποιούνται</vt:lpstr>
      </vt:variant>
      <vt:variant>
        <vt:i4>7</vt:i4>
      </vt:variant>
      <vt:variant>
        <vt:lpstr>Θέμα</vt:lpstr>
      </vt:variant>
      <vt:variant>
        <vt:i4>1</vt:i4>
      </vt:variant>
      <vt:variant>
        <vt:lpstr>Τίτλοι διαφανειών</vt:lpstr>
      </vt:variant>
      <vt:variant>
        <vt:i4>13</vt:i4>
      </vt:variant>
    </vt:vector>
  </HeadingPairs>
  <TitlesOfParts>
    <vt:vector size="21" baseType="lpstr">
      <vt:lpstr>Abadi Mt</vt:lpstr>
      <vt:lpstr>Abadi Mt</vt:lpstr>
      <vt:lpstr>Arial</vt:lpstr>
      <vt:lpstr>Calibri</vt:lpstr>
      <vt:lpstr>Century Gothic</vt:lpstr>
      <vt:lpstr>Fira Sans Extra Condensed Medium</vt:lpstr>
      <vt:lpstr>Wingdings</vt:lpstr>
      <vt:lpstr>1_Office Theme</vt:lpstr>
      <vt:lpstr>Territorial Assessment  tool</vt:lpstr>
      <vt:lpstr>Overview</vt:lpstr>
      <vt:lpstr>Objective</vt:lpstr>
      <vt:lpstr>Advanced risk analysis</vt:lpstr>
      <vt:lpstr>Climatological conditions</vt:lpstr>
      <vt:lpstr>Fire risk </vt:lpstr>
      <vt:lpstr>Fuel model </vt:lpstr>
      <vt:lpstr>Vegetation status</vt:lpstr>
      <vt:lpstr>Advanced risk analysis</vt:lpstr>
      <vt:lpstr>Agroforestry Index and Detail Forest Map</vt:lpstr>
      <vt:lpstr>Segmentation</vt:lpstr>
      <vt:lpstr>TREEADS Agroforestry Model</vt:lpstr>
      <vt:lpstr>Thank you!</vt:lpstr>
    </vt:vector>
  </TitlesOfParts>
  <Company>CBS - Copenhagen Business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4.1 Identified socio-economic factors:   Initial literature: 50 articles (20.10.2022) Further articles focusing on fire and human behavior: 86 articles</dc:title>
  <dc:creator>Anna Josephina Coco Schmid</dc:creator>
  <cp:lastModifiedBy>Μαρια Πανταζιδου</cp:lastModifiedBy>
  <cp:revision>107</cp:revision>
  <dcterms:created xsi:type="dcterms:W3CDTF">2022-11-16T13:46:50Z</dcterms:created>
  <dcterms:modified xsi:type="dcterms:W3CDTF">2025-04-10T13:54:40Z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0x010100011582485F044F439BA45DF1934D06D8</vt:lpwstr>
  </property>
  <property fmtid="{D5CDD505-2E9C-101B-9397-08002B2CF9AE}" pid="3" name="MediaServiceImageTags">
    <vt:lpwstr/>
  </property>
</Properties>
</file>