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6"/>
  </p:notesMasterIdLst>
  <p:handoutMasterIdLst>
    <p:handoutMasterId r:id="rId27"/>
  </p:handoutMasterIdLst>
  <p:sldIdLst>
    <p:sldId id="704" r:id="rId5"/>
    <p:sldId id="376" r:id="rId6"/>
    <p:sldId id="377" r:id="rId7"/>
    <p:sldId id="728" r:id="rId8"/>
    <p:sldId id="262" r:id="rId9"/>
    <p:sldId id="737" r:id="rId10"/>
    <p:sldId id="730" r:id="rId11"/>
    <p:sldId id="738" r:id="rId12"/>
    <p:sldId id="331" r:id="rId13"/>
    <p:sldId id="740" r:id="rId14"/>
    <p:sldId id="729" r:id="rId15"/>
    <p:sldId id="731" r:id="rId16"/>
    <p:sldId id="746" r:id="rId17"/>
    <p:sldId id="741" r:id="rId18"/>
    <p:sldId id="742" r:id="rId19"/>
    <p:sldId id="734" r:id="rId20"/>
    <p:sldId id="743" r:id="rId21"/>
    <p:sldId id="744" r:id="rId22"/>
    <p:sldId id="745" r:id="rId23"/>
    <p:sldId id="739" r:id="rId24"/>
    <p:sldId id="2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84" userDrawn="1">
          <p15:clr>
            <a:srgbClr val="A4A3A4"/>
          </p15:clr>
        </p15:guide>
        <p15:guide id="2" pos="5304" userDrawn="1">
          <p15:clr>
            <a:srgbClr val="A4A3A4"/>
          </p15:clr>
        </p15:guide>
        <p15:guide id="3" pos="642" userDrawn="1">
          <p15:clr>
            <a:srgbClr val="A4A3A4"/>
          </p15:clr>
        </p15:guide>
        <p15:guide id="4" orient="horz" pos="3974" userDrawn="1">
          <p15:clr>
            <a:srgbClr val="A4A3A4"/>
          </p15:clr>
        </p15:guide>
        <p15:guide id="5" orient="horz" pos="1632" userDrawn="1">
          <p15:clr>
            <a:srgbClr val="A4A3A4"/>
          </p15:clr>
        </p15:guide>
        <p15:guide id="6" pos="2280" userDrawn="1">
          <p15:clr>
            <a:srgbClr val="A4A3A4"/>
          </p15:clr>
        </p15:guide>
        <p15:guide id="7" pos="4632" userDrawn="1">
          <p15:clr>
            <a:srgbClr val="A4A3A4"/>
          </p15:clr>
        </p15:guide>
        <p15:guide id="8" orient="horz" pos="4176" userDrawn="1">
          <p15:clr>
            <a:srgbClr val="A4A3A4"/>
          </p15:clr>
        </p15:guide>
        <p15:guide id="9" pos="4032" userDrawn="1">
          <p15:clr>
            <a:srgbClr val="A4A3A4"/>
          </p15:clr>
        </p15:guide>
        <p15:guide id="10" pos="5064" userDrawn="1">
          <p15:clr>
            <a:srgbClr val="A4A3A4"/>
          </p15:clr>
        </p15:guide>
        <p15:guide id="11" pos="3840" userDrawn="1">
          <p15:clr>
            <a:srgbClr val="A4A3A4"/>
          </p15:clr>
        </p15:guide>
        <p15:guide id="12" pos="5040" userDrawn="1">
          <p15:clr>
            <a:srgbClr val="A4A3A4"/>
          </p15:clr>
        </p15:guide>
        <p15:guide id="13" pos="6288" userDrawn="1">
          <p15:clr>
            <a:srgbClr val="A4A3A4"/>
          </p15:clr>
        </p15:guide>
        <p15:guide id="14" orient="horz" pos="25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5D5627-2215-93AA-AC9B-A42E108276CB}" name="Anna Josephina Coco Schmid" initials="AS" userId="S::ajcs.msc@cbs.dk::44f22010-76e9-447e-b20d-2b72152e28b3" providerId="AD"/>
  <p188:author id="{B648092F-95C3-87DE-121B-592DC11DB25E}" name="Amalia Giannakopoulou" initials="AG" userId="S::agi.msc@cbs.dk::0166184f-9a38-4122-bd14-5a23e158aaa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7D271"/>
    <a:srgbClr val="2EF77A"/>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7" autoAdjust="0"/>
    <p:restoredTop sz="93750" autoAdjust="0"/>
  </p:normalViewPr>
  <p:slideViewPr>
    <p:cSldViewPr snapToGrid="0">
      <p:cViewPr varScale="1">
        <p:scale>
          <a:sx n="123" d="100"/>
          <a:sy n="123" d="100"/>
        </p:scale>
        <p:origin x="216" y="184"/>
      </p:cViewPr>
      <p:guideLst>
        <p:guide orient="horz" pos="3984"/>
        <p:guide pos="5304"/>
        <p:guide pos="642"/>
        <p:guide orient="horz" pos="3974"/>
        <p:guide orient="horz" pos="1632"/>
        <p:guide pos="2280"/>
        <p:guide pos="4632"/>
        <p:guide orient="horz" pos="4176"/>
        <p:guide pos="4032"/>
        <p:guide pos="5064"/>
        <p:guide pos="3840"/>
        <p:guide pos="5040"/>
        <p:guide pos="6288"/>
        <p:guide orient="horz" pos="25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766E33-FA84-49D8-BE95-C089C642D92B}"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1B8E6629-E47F-4399-ADA2-C9B38B2FB862}">
      <dgm:prSet phldrT="[Text]" custT="1"/>
      <dgm:spPr/>
      <dgm:t>
        <a:bodyPr/>
        <a:lstStyle/>
        <a:p>
          <a:r>
            <a:rPr lang="en-GB" sz="1400" dirty="0"/>
            <a:t>Stakeholder Identification</a:t>
          </a:r>
        </a:p>
      </dgm:t>
    </dgm:pt>
    <dgm:pt modelId="{48B4C15D-97C3-4FC2-A6FB-CD520AD292F5}" type="parTrans" cxnId="{55B959D7-72C0-470C-A05E-747AF2ABB075}">
      <dgm:prSet/>
      <dgm:spPr/>
      <dgm:t>
        <a:bodyPr/>
        <a:lstStyle/>
        <a:p>
          <a:endParaRPr lang="en-GB" sz="1400"/>
        </a:p>
      </dgm:t>
    </dgm:pt>
    <dgm:pt modelId="{A0BC78AD-58BA-4BA1-9863-6EAF8D1CF300}" type="sibTrans" cxnId="{55B959D7-72C0-470C-A05E-747AF2ABB075}">
      <dgm:prSet/>
      <dgm:spPr/>
      <dgm:t>
        <a:bodyPr/>
        <a:lstStyle/>
        <a:p>
          <a:endParaRPr lang="en-GB" sz="1400"/>
        </a:p>
      </dgm:t>
    </dgm:pt>
    <dgm:pt modelId="{2F4FD82B-519A-46E3-A9DB-0D473FA20086}">
      <dgm:prSet phldrT="[Text]" custT="1"/>
      <dgm:spPr/>
      <dgm:t>
        <a:bodyPr/>
        <a:lstStyle/>
        <a:p>
          <a:r>
            <a:rPr lang="en-GB" sz="1400" dirty="0"/>
            <a:t>Stakeholder differentiation and categorization</a:t>
          </a:r>
        </a:p>
      </dgm:t>
    </dgm:pt>
    <dgm:pt modelId="{54BF4137-5D0F-4D2C-A2B6-44292A8C0489}" type="parTrans" cxnId="{7F6A385E-E235-488F-94DB-5F19506DAA7F}">
      <dgm:prSet/>
      <dgm:spPr/>
      <dgm:t>
        <a:bodyPr/>
        <a:lstStyle/>
        <a:p>
          <a:endParaRPr lang="en-GB" sz="1400"/>
        </a:p>
      </dgm:t>
    </dgm:pt>
    <dgm:pt modelId="{415EACC3-7165-48D1-B655-0A9B1E4CCA5B}" type="sibTrans" cxnId="{7F6A385E-E235-488F-94DB-5F19506DAA7F}">
      <dgm:prSet/>
      <dgm:spPr/>
      <dgm:t>
        <a:bodyPr/>
        <a:lstStyle/>
        <a:p>
          <a:endParaRPr lang="en-GB" sz="1400"/>
        </a:p>
      </dgm:t>
    </dgm:pt>
    <dgm:pt modelId="{C4BD0EB3-D526-4649-9070-3372A94CE0D3}">
      <dgm:prSet phldrT="[Text]" custT="1"/>
      <dgm:spPr/>
      <dgm:t>
        <a:bodyPr/>
        <a:lstStyle/>
        <a:p>
          <a:r>
            <a:rPr lang="en-GB" sz="1400" dirty="0"/>
            <a:t>Stakeholder relation mapping</a:t>
          </a:r>
        </a:p>
      </dgm:t>
    </dgm:pt>
    <dgm:pt modelId="{65D11A28-EE0C-4DE9-AC94-7D13F9A3D608}" type="parTrans" cxnId="{FDD3DA08-F7B4-47C7-B578-5D63CB87271C}">
      <dgm:prSet/>
      <dgm:spPr/>
      <dgm:t>
        <a:bodyPr/>
        <a:lstStyle/>
        <a:p>
          <a:endParaRPr lang="en-GB" sz="1400"/>
        </a:p>
      </dgm:t>
    </dgm:pt>
    <dgm:pt modelId="{B72FEDD1-49AF-47AA-B504-5A2267470182}" type="sibTrans" cxnId="{FDD3DA08-F7B4-47C7-B578-5D63CB87271C}">
      <dgm:prSet/>
      <dgm:spPr/>
      <dgm:t>
        <a:bodyPr/>
        <a:lstStyle/>
        <a:p>
          <a:endParaRPr lang="en-GB" sz="1400"/>
        </a:p>
      </dgm:t>
    </dgm:pt>
    <dgm:pt modelId="{224D73E0-E1DE-4F3C-95B3-28DA1D62DB93}">
      <dgm:prSet phldrT="[Text]" custT="1"/>
      <dgm:spPr/>
      <dgm:t>
        <a:bodyPr/>
        <a:lstStyle/>
        <a:p>
          <a:r>
            <a:rPr lang="pt-BR" sz="1400" dirty="0"/>
            <a:t>TREEADS </a:t>
          </a:r>
          <a:r>
            <a:rPr lang="en-US" sz="1200" dirty="0"/>
            <a:t>Governance</a:t>
          </a:r>
          <a:r>
            <a:rPr lang="en-US" sz="1400" dirty="0"/>
            <a:t> </a:t>
          </a:r>
          <a:r>
            <a:rPr lang="en-US" sz="1200" dirty="0"/>
            <a:t>Recommendations</a:t>
          </a:r>
          <a:endParaRPr lang="en-GB" sz="1400" dirty="0"/>
        </a:p>
      </dgm:t>
    </dgm:pt>
    <dgm:pt modelId="{97E19BF0-A396-4FFD-9839-902A4932ABDE}" type="parTrans" cxnId="{B7CB6625-CF40-420F-8695-342761049DB8}">
      <dgm:prSet/>
      <dgm:spPr/>
      <dgm:t>
        <a:bodyPr/>
        <a:lstStyle/>
        <a:p>
          <a:endParaRPr lang="en-GB"/>
        </a:p>
      </dgm:t>
    </dgm:pt>
    <dgm:pt modelId="{4887D28D-68D4-4939-82A1-1D3F4BEB5F65}" type="sibTrans" cxnId="{B7CB6625-CF40-420F-8695-342761049DB8}">
      <dgm:prSet/>
      <dgm:spPr/>
      <dgm:t>
        <a:bodyPr/>
        <a:lstStyle/>
        <a:p>
          <a:endParaRPr lang="en-GB"/>
        </a:p>
      </dgm:t>
    </dgm:pt>
    <dgm:pt modelId="{C1C03F23-6CCC-4470-801A-DE9C77F6033E}" type="pres">
      <dgm:prSet presAssocID="{64766E33-FA84-49D8-BE95-C089C642D92B}" presName="Name0" presStyleCnt="0">
        <dgm:presLayoutVars>
          <dgm:chMax val="11"/>
          <dgm:chPref val="11"/>
          <dgm:dir/>
          <dgm:resizeHandles/>
        </dgm:presLayoutVars>
      </dgm:prSet>
      <dgm:spPr/>
    </dgm:pt>
    <dgm:pt modelId="{66CDC4BF-6FED-4428-ABE1-BDE473033782}" type="pres">
      <dgm:prSet presAssocID="{224D73E0-E1DE-4F3C-95B3-28DA1D62DB93}" presName="Accent4" presStyleCnt="0"/>
      <dgm:spPr/>
    </dgm:pt>
    <dgm:pt modelId="{D530C91F-1A62-468A-841C-9CBD16AB8B7F}" type="pres">
      <dgm:prSet presAssocID="{224D73E0-E1DE-4F3C-95B3-28DA1D62DB93}" presName="Accent" presStyleLbl="node1" presStyleIdx="0" presStyleCnt="4"/>
      <dgm:spPr/>
    </dgm:pt>
    <dgm:pt modelId="{BD08E7A8-A8FF-4ABE-A0F2-EE4529523E3E}" type="pres">
      <dgm:prSet presAssocID="{224D73E0-E1DE-4F3C-95B3-28DA1D62DB93}" presName="ParentBackground4" presStyleCnt="0"/>
      <dgm:spPr/>
    </dgm:pt>
    <dgm:pt modelId="{76EB952C-43F1-4CB2-B392-EF90C64DE269}" type="pres">
      <dgm:prSet presAssocID="{224D73E0-E1DE-4F3C-95B3-28DA1D62DB93}" presName="ParentBackground" presStyleLbl="fgAcc1" presStyleIdx="0" presStyleCnt="4"/>
      <dgm:spPr/>
    </dgm:pt>
    <dgm:pt modelId="{43B9FCB3-4B7B-4A9A-A303-792D3F18A5E9}" type="pres">
      <dgm:prSet presAssocID="{224D73E0-E1DE-4F3C-95B3-28DA1D62DB93}" presName="Parent4" presStyleLbl="revTx" presStyleIdx="0" presStyleCnt="0">
        <dgm:presLayoutVars>
          <dgm:chMax val="1"/>
          <dgm:chPref val="1"/>
          <dgm:bulletEnabled val="1"/>
        </dgm:presLayoutVars>
      </dgm:prSet>
      <dgm:spPr/>
    </dgm:pt>
    <dgm:pt modelId="{C504748D-FFCA-43BA-A227-27134A5767D5}" type="pres">
      <dgm:prSet presAssocID="{C4BD0EB3-D526-4649-9070-3372A94CE0D3}" presName="Accent3" presStyleCnt="0"/>
      <dgm:spPr/>
    </dgm:pt>
    <dgm:pt modelId="{8AA2E0C3-DC87-420E-B6B0-F3C952616037}" type="pres">
      <dgm:prSet presAssocID="{C4BD0EB3-D526-4649-9070-3372A94CE0D3}" presName="Accent" presStyleLbl="node1" presStyleIdx="1" presStyleCnt="4"/>
      <dgm:spPr/>
    </dgm:pt>
    <dgm:pt modelId="{01D6795E-AA86-4E87-8BFA-830344A7037E}" type="pres">
      <dgm:prSet presAssocID="{C4BD0EB3-D526-4649-9070-3372A94CE0D3}" presName="ParentBackground3" presStyleCnt="0"/>
      <dgm:spPr/>
    </dgm:pt>
    <dgm:pt modelId="{A9CB2ADE-D394-4B41-9E12-558342015459}" type="pres">
      <dgm:prSet presAssocID="{C4BD0EB3-D526-4649-9070-3372A94CE0D3}" presName="ParentBackground" presStyleLbl="fgAcc1" presStyleIdx="1" presStyleCnt="4"/>
      <dgm:spPr/>
    </dgm:pt>
    <dgm:pt modelId="{921E19E9-3DD1-4500-A8CB-2799F03D5DCB}" type="pres">
      <dgm:prSet presAssocID="{C4BD0EB3-D526-4649-9070-3372A94CE0D3}" presName="Parent3" presStyleLbl="revTx" presStyleIdx="0" presStyleCnt="0">
        <dgm:presLayoutVars>
          <dgm:chMax val="1"/>
          <dgm:chPref val="1"/>
          <dgm:bulletEnabled val="1"/>
        </dgm:presLayoutVars>
      </dgm:prSet>
      <dgm:spPr/>
    </dgm:pt>
    <dgm:pt modelId="{FFA906B6-F3AE-4ADC-9B7D-C00055EAD864}" type="pres">
      <dgm:prSet presAssocID="{2F4FD82B-519A-46E3-A9DB-0D473FA20086}" presName="Accent2" presStyleCnt="0"/>
      <dgm:spPr/>
    </dgm:pt>
    <dgm:pt modelId="{2B284EFD-F36C-44AE-8603-3C025373B4BF}" type="pres">
      <dgm:prSet presAssocID="{2F4FD82B-519A-46E3-A9DB-0D473FA20086}" presName="Accent" presStyleLbl="node1" presStyleIdx="2" presStyleCnt="4"/>
      <dgm:spPr/>
    </dgm:pt>
    <dgm:pt modelId="{599289FC-0C16-4CEB-9B1F-1608898D43ED}" type="pres">
      <dgm:prSet presAssocID="{2F4FD82B-519A-46E3-A9DB-0D473FA20086}" presName="ParentBackground2" presStyleCnt="0"/>
      <dgm:spPr/>
    </dgm:pt>
    <dgm:pt modelId="{78EF9152-4B65-4833-B179-7E77D9CF2E5D}" type="pres">
      <dgm:prSet presAssocID="{2F4FD82B-519A-46E3-A9DB-0D473FA20086}" presName="ParentBackground" presStyleLbl="fgAcc1" presStyleIdx="2" presStyleCnt="4"/>
      <dgm:spPr/>
    </dgm:pt>
    <dgm:pt modelId="{8B55212E-F518-4149-9CF9-E926F5552252}" type="pres">
      <dgm:prSet presAssocID="{2F4FD82B-519A-46E3-A9DB-0D473FA20086}" presName="Parent2" presStyleLbl="revTx" presStyleIdx="0" presStyleCnt="0">
        <dgm:presLayoutVars>
          <dgm:chMax val="1"/>
          <dgm:chPref val="1"/>
          <dgm:bulletEnabled val="1"/>
        </dgm:presLayoutVars>
      </dgm:prSet>
      <dgm:spPr/>
    </dgm:pt>
    <dgm:pt modelId="{BF8C999A-2AB3-4687-9557-A5F5E546998A}" type="pres">
      <dgm:prSet presAssocID="{1B8E6629-E47F-4399-ADA2-C9B38B2FB862}" presName="Accent1" presStyleCnt="0"/>
      <dgm:spPr/>
    </dgm:pt>
    <dgm:pt modelId="{42FB1720-DB0F-4932-8E6B-7D79C745AE89}" type="pres">
      <dgm:prSet presAssocID="{1B8E6629-E47F-4399-ADA2-C9B38B2FB862}" presName="Accent" presStyleLbl="node1" presStyleIdx="3" presStyleCnt="4"/>
      <dgm:spPr/>
    </dgm:pt>
    <dgm:pt modelId="{8789B111-FC69-4120-BDF8-E9C5A72C0CC1}" type="pres">
      <dgm:prSet presAssocID="{1B8E6629-E47F-4399-ADA2-C9B38B2FB862}" presName="ParentBackground1" presStyleCnt="0"/>
      <dgm:spPr/>
    </dgm:pt>
    <dgm:pt modelId="{91241E68-708E-45D3-B2AE-9298F3AF3C8A}" type="pres">
      <dgm:prSet presAssocID="{1B8E6629-E47F-4399-ADA2-C9B38B2FB862}" presName="ParentBackground" presStyleLbl="fgAcc1" presStyleIdx="3" presStyleCnt="4"/>
      <dgm:spPr/>
    </dgm:pt>
    <dgm:pt modelId="{141CCAEB-8C7B-4D36-B343-4CB6DD03AE42}" type="pres">
      <dgm:prSet presAssocID="{1B8E6629-E47F-4399-ADA2-C9B38B2FB862}" presName="Parent1" presStyleLbl="revTx" presStyleIdx="0" presStyleCnt="0">
        <dgm:presLayoutVars>
          <dgm:chMax val="1"/>
          <dgm:chPref val="1"/>
          <dgm:bulletEnabled val="1"/>
        </dgm:presLayoutVars>
      </dgm:prSet>
      <dgm:spPr/>
    </dgm:pt>
  </dgm:ptLst>
  <dgm:cxnLst>
    <dgm:cxn modelId="{83FC7806-625F-42C8-92ED-DCCED2579A67}" type="presOf" srcId="{224D73E0-E1DE-4F3C-95B3-28DA1D62DB93}" destId="{76EB952C-43F1-4CB2-B392-EF90C64DE269}" srcOrd="0" destOrd="0" presId="urn:microsoft.com/office/officeart/2011/layout/CircleProcess"/>
    <dgm:cxn modelId="{FDD3DA08-F7B4-47C7-B578-5D63CB87271C}" srcId="{64766E33-FA84-49D8-BE95-C089C642D92B}" destId="{C4BD0EB3-D526-4649-9070-3372A94CE0D3}" srcOrd="2" destOrd="0" parTransId="{65D11A28-EE0C-4DE9-AC94-7D13F9A3D608}" sibTransId="{B72FEDD1-49AF-47AA-B504-5A2267470182}"/>
    <dgm:cxn modelId="{E2C74C21-43FA-45C2-B321-5D5FB10CB826}" type="presOf" srcId="{1B8E6629-E47F-4399-ADA2-C9B38B2FB862}" destId="{141CCAEB-8C7B-4D36-B343-4CB6DD03AE42}" srcOrd="1" destOrd="0" presId="urn:microsoft.com/office/officeart/2011/layout/CircleProcess"/>
    <dgm:cxn modelId="{B7CB6625-CF40-420F-8695-342761049DB8}" srcId="{64766E33-FA84-49D8-BE95-C089C642D92B}" destId="{224D73E0-E1DE-4F3C-95B3-28DA1D62DB93}" srcOrd="3" destOrd="0" parTransId="{97E19BF0-A396-4FFD-9839-902A4932ABDE}" sibTransId="{4887D28D-68D4-4939-82A1-1D3F4BEB5F65}"/>
    <dgm:cxn modelId="{1E238A3E-1C5B-45C9-9E57-62701CD6C8DC}" type="presOf" srcId="{2F4FD82B-519A-46E3-A9DB-0D473FA20086}" destId="{78EF9152-4B65-4833-B179-7E77D9CF2E5D}" srcOrd="0" destOrd="0" presId="urn:microsoft.com/office/officeart/2011/layout/CircleProcess"/>
    <dgm:cxn modelId="{E2DD6F42-20DE-4CCB-B092-41A518BF19D7}" type="presOf" srcId="{64766E33-FA84-49D8-BE95-C089C642D92B}" destId="{C1C03F23-6CCC-4470-801A-DE9C77F6033E}" srcOrd="0" destOrd="0" presId="urn:microsoft.com/office/officeart/2011/layout/CircleProcess"/>
    <dgm:cxn modelId="{7817EC5D-16C1-4543-AC60-4AB5EC5047DD}" type="presOf" srcId="{2F4FD82B-519A-46E3-A9DB-0D473FA20086}" destId="{8B55212E-F518-4149-9CF9-E926F5552252}" srcOrd="1" destOrd="0" presId="urn:microsoft.com/office/officeart/2011/layout/CircleProcess"/>
    <dgm:cxn modelId="{7F6A385E-E235-488F-94DB-5F19506DAA7F}" srcId="{64766E33-FA84-49D8-BE95-C089C642D92B}" destId="{2F4FD82B-519A-46E3-A9DB-0D473FA20086}" srcOrd="1" destOrd="0" parTransId="{54BF4137-5D0F-4D2C-A2B6-44292A8C0489}" sibTransId="{415EACC3-7165-48D1-B655-0A9B1E4CCA5B}"/>
    <dgm:cxn modelId="{7E81F261-FB85-4070-9B4F-3635C55585C7}" type="presOf" srcId="{C4BD0EB3-D526-4649-9070-3372A94CE0D3}" destId="{921E19E9-3DD1-4500-A8CB-2799F03D5DCB}" srcOrd="1" destOrd="0" presId="urn:microsoft.com/office/officeart/2011/layout/CircleProcess"/>
    <dgm:cxn modelId="{E7252569-FEF5-426E-8781-8770B2C2676D}" type="presOf" srcId="{1B8E6629-E47F-4399-ADA2-C9B38B2FB862}" destId="{91241E68-708E-45D3-B2AE-9298F3AF3C8A}" srcOrd="0" destOrd="0" presId="urn:microsoft.com/office/officeart/2011/layout/CircleProcess"/>
    <dgm:cxn modelId="{4F7CD3B1-CCC7-42D8-BEAB-6581DC0758FF}" type="presOf" srcId="{224D73E0-E1DE-4F3C-95B3-28DA1D62DB93}" destId="{43B9FCB3-4B7B-4A9A-A303-792D3F18A5E9}" srcOrd="1" destOrd="0" presId="urn:microsoft.com/office/officeart/2011/layout/CircleProcess"/>
    <dgm:cxn modelId="{C33584C1-3253-494F-B612-69AFDA683FF8}" type="presOf" srcId="{C4BD0EB3-D526-4649-9070-3372A94CE0D3}" destId="{A9CB2ADE-D394-4B41-9E12-558342015459}" srcOrd="0" destOrd="0" presId="urn:microsoft.com/office/officeart/2011/layout/CircleProcess"/>
    <dgm:cxn modelId="{55B959D7-72C0-470C-A05E-747AF2ABB075}" srcId="{64766E33-FA84-49D8-BE95-C089C642D92B}" destId="{1B8E6629-E47F-4399-ADA2-C9B38B2FB862}" srcOrd="0" destOrd="0" parTransId="{48B4C15D-97C3-4FC2-A6FB-CD520AD292F5}" sibTransId="{A0BC78AD-58BA-4BA1-9863-6EAF8D1CF300}"/>
    <dgm:cxn modelId="{AC59D2C8-7F91-4322-9C7D-BE1DB8ABC1CB}" type="presParOf" srcId="{C1C03F23-6CCC-4470-801A-DE9C77F6033E}" destId="{66CDC4BF-6FED-4428-ABE1-BDE473033782}" srcOrd="0" destOrd="0" presId="urn:microsoft.com/office/officeart/2011/layout/CircleProcess"/>
    <dgm:cxn modelId="{69CA8756-EDB4-4D09-92B7-A24692A385DE}" type="presParOf" srcId="{66CDC4BF-6FED-4428-ABE1-BDE473033782}" destId="{D530C91F-1A62-468A-841C-9CBD16AB8B7F}" srcOrd="0" destOrd="0" presId="urn:microsoft.com/office/officeart/2011/layout/CircleProcess"/>
    <dgm:cxn modelId="{1F026EAD-7757-416B-8E02-3F8A74DD0D7D}" type="presParOf" srcId="{C1C03F23-6CCC-4470-801A-DE9C77F6033E}" destId="{BD08E7A8-A8FF-4ABE-A0F2-EE4529523E3E}" srcOrd="1" destOrd="0" presId="urn:microsoft.com/office/officeart/2011/layout/CircleProcess"/>
    <dgm:cxn modelId="{C5E6D61E-D159-4E68-9C96-3485EA6F2DEE}" type="presParOf" srcId="{BD08E7A8-A8FF-4ABE-A0F2-EE4529523E3E}" destId="{76EB952C-43F1-4CB2-B392-EF90C64DE269}" srcOrd="0" destOrd="0" presId="urn:microsoft.com/office/officeart/2011/layout/CircleProcess"/>
    <dgm:cxn modelId="{3AFB90F6-D553-4AD8-89B2-766B736404F4}" type="presParOf" srcId="{C1C03F23-6CCC-4470-801A-DE9C77F6033E}" destId="{43B9FCB3-4B7B-4A9A-A303-792D3F18A5E9}" srcOrd="2" destOrd="0" presId="urn:microsoft.com/office/officeart/2011/layout/CircleProcess"/>
    <dgm:cxn modelId="{37BFFCDF-C79D-46BC-BAD9-5D8E7AD46A05}" type="presParOf" srcId="{C1C03F23-6CCC-4470-801A-DE9C77F6033E}" destId="{C504748D-FFCA-43BA-A227-27134A5767D5}" srcOrd="3" destOrd="0" presId="urn:microsoft.com/office/officeart/2011/layout/CircleProcess"/>
    <dgm:cxn modelId="{D8413F68-E2AA-4D6B-A1B6-B3BB5C5CAD58}" type="presParOf" srcId="{C504748D-FFCA-43BA-A227-27134A5767D5}" destId="{8AA2E0C3-DC87-420E-B6B0-F3C952616037}" srcOrd="0" destOrd="0" presId="urn:microsoft.com/office/officeart/2011/layout/CircleProcess"/>
    <dgm:cxn modelId="{FE9E7543-C005-4EC8-B098-9DCD57DE0CA6}" type="presParOf" srcId="{C1C03F23-6CCC-4470-801A-DE9C77F6033E}" destId="{01D6795E-AA86-4E87-8BFA-830344A7037E}" srcOrd="4" destOrd="0" presId="urn:microsoft.com/office/officeart/2011/layout/CircleProcess"/>
    <dgm:cxn modelId="{A7D1D619-D310-44D7-8E81-C3F0FD9BFECB}" type="presParOf" srcId="{01D6795E-AA86-4E87-8BFA-830344A7037E}" destId="{A9CB2ADE-D394-4B41-9E12-558342015459}" srcOrd="0" destOrd="0" presId="urn:microsoft.com/office/officeart/2011/layout/CircleProcess"/>
    <dgm:cxn modelId="{F969E6AD-051E-45B1-B816-17442B80D53F}" type="presParOf" srcId="{C1C03F23-6CCC-4470-801A-DE9C77F6033E}" destId="{921E19E9-3DD1-4500-A8CB-2799F03D5DCB}" srcOrd="5" destOrd="0" presId="urn:microsoft.com/office/officeart/2011/layout/CircleProcess"/>
    <dgm:cxn modelId="{17D46339-7BAD-4F19-9734-83320A7EEA0B}" type="presParOf" srcId="{C1C03F23-6CCC-4470-801A-DE9C77F6033E}" destId="{FFA906B6-F3AE-4ADC-9B7D-C00055EAD864}" srcOrd="6" destOrd="0" presId="urn:microsoft.com/office/officeart/2011/layout/CircleProcess"/>
    <dgm:cxn modelId="{33558495-E57C-4B20-9F68-2F4C7414F686}" type="presParOf" srcId="{FFA906B6-F3AE-4ADC-9B7D-C00055EAD864}" destId="{2B284EFD-F36C-44AE-8603-3C025373B4BF}" srcOrd="0" destOrd="0" presId="urn:microsoft.com/office/officeart/2011/layout/CircleProcess"/>
    <dgm:cxn modelId="{9D2D115E-1729-475D-B6BC-79171AAE81C8}" type="presParOf" srcId="{C1C03F23-6CCC-4470-801A-DE9C77F6033E}" destId="{599289FC-0C16-4CEB-9B1F-1608898D43ED}" srcOrd="7" destOrd="0" presId="urn:microsoft.com/office/officeart/2011/layout/CircleProcess"/>
    <dgm:cxn modelId="{799B364D-F028-4C5D-BF33-1099EBB9FC98}" type="presParOf" srcId="{599289FC-0C16-4CEB-9B1F-1608898D43ED}" destId="{78EF9152-4B65-4833-B179-7E77D9CF2E5D}" srcOrd="0" destOrd="0" presId="urn:microsoft.com/office/officeart/2011/layout/CircleProcess"/>
    <dgm:cxn modelId="{663D79B6-C5C0-4454-9F57-2D9D49BCA593}" type="presParOf" srcId="{C1C03F23-6CCC-4470-801A-DE9C77F6033E}" destId="{8B55212E-F518-4149-9CF9-E926F5552252}" srcOrd="8" destOrd="0" presId="urn:microsoft.com/office/officeart/2011/layout/CircleProcess"/>
    <dgm:cxn modelId="{9980D8ED-B2AD-407B-AF05-8E31FF662F4E}" type="presParOf" srcId="{C1C03F23-6CCC-4470-801A-DE9C77F6033E}" destId="{BF8C999A-2AB3-4687-9557-A5F5E546998A}" srcOrd="9" destOrd="0" presId="urn:microsoft.com/office/officeart/2011/layout/CircleProcess"/>
    <dgm:cxn modelId="{17673323-DED8-4863-B077-919B60702053}" type="presParOf" srcId="{BF8C999A-2AB3-4687-9557-A5F5E546998A}" destId="{42FB1720-DB0F-4932-8E6B-7D79C745AE89}" srcOrd="0" destOrd="0" presId="urn:microsoft.com/office/officeart/2011/layout/CircleProcess"/>
    <dgm:cxn modelId="{2D68B2F3-1252-421F-AF2F-AD82BB3C94E8}" type="presParOf" srcId="{C1C03F23-6CCC-4470-801A-DE9C77F6033E}" destId="{8789B111-FC69-4120-BDF8-E9C5A72C0CC1}" srcOrd="10" destOrd="0" presId="urn:microsoft.com/office/officeart/2011/layout/CircleProcess"/>
    <dgm:cxn modelId="{2E2171E5-FEE9-4EDB-84EE-103C3C220C4D}" type="presParOf" srcId="{8789B111-FC69-4120-BDF8-E9C5A72C0CC1}" destId="{91241E68-708E-45D3-B2AE-9298F3AF3C8A}" srcOrd="0" destOrd="0" presId="urn:microsoft.com/office/officeart/2011/layout/CircleProcess"/>
    <dgm:cxn modelId="{1B0C3869-A0BF-4B3D-B232-5C05B279B85F}" type="presParOf" srcId="{C1C03F23-6CCC-4470-801A-DE9C77F6033E}" destId="{141CCAEB-8C7B-4D36-B343-4CB6DD03AE42}" srcOrd="11" destOrd="0" presId="urn:microsoft.com/office/officeart/2011/layout/CircleProcess"/>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43B750-A5E0-1E43-AFA7-0062B55CA7E3}" type="doc">
      <dgm:prSet loTypeId="urn:microsoft.com/office/officeart/2005/8/layout/radial3" loCatId="" qsTypeId="urn:microsoft.com/office/officeart/2005/8/quickstyle/simple1" qsCatId="simple" csTypeId="urn:microsoft.com/office/officeart/2005/8/colors/accent1_2" csCatId="accent1" phldr="1"/>
      <dgm:spPr/>
      <dgm:t>
        <a:bodyPr/>
        <a:lstStyle/>
        <a:p>
          <a:endParaRPr lang="en-US"/>
        </a:p>
      </dgm:t>
    </dgm:pt>
    <dgm:pt modelId="{1D7C2D34-5E8C-1941-82DA-47E9322B61DE}">
      <dgm:prSet phldrT="[Text]"/>
      <dgm:spPr>
        <a:solidFill>
          <a:schemeClr val="accent5">
            <a:lumMod val="40000"/>
            <a:lumOff val="60000"/>
            <a:alpha val="50000"/>
          </a:schemeClr>
        </a:solidFill>
        <a:ln>
          <a:solidFill>
            <a:schemeClr val="tx1">
              <a:lumMod val="40000"/>
              <a:lumOff val="60000"/>
            </a:schemeClr>
          </a:solidFill>
        </a:ln>
      </dgm:spPr>
      <dgm:t>
        <a:bodyPr/>
        <a:lstStyle/>
        <a:p>
          <a:pPr>
            <a:lnSpc>
              <a:spcPct val="100000"/>
            </a:lnSpc>
            <a:spcAft>
              <a:spcPts val="0"/>
            </a:spcAft>
          </a:pPr>
          <a:r>
            <a:rPr lang="en-US" b="1" dirty="0"/>
            <a:t>THP</a:t>
          </a:r>
        </a:p>
        <a:p>
          <a:pPr>
            <a:lnSpc>
              <a:spcPct val="100000"/>
            </a:lnSpc>
            <a:spcAft>
              <a:spcPts val="0"/>
            </a:spcAft>
          </a:pPr>
          <a:r>
            <a:rPr lang="en-US" b="1" dirty="0"/>
            <a:t>Governance</a:t>
          </a:r>
        </a:p>
      </dgm:t>
    </dgm:pt>
    <dgm:pt modelId="{03258B1B-4D8C-4E49-9AC5-8543BA77F4C4}" type="parTrans" cxnId="{A6C93B32-D5E5-1F48-BBF1-EDC3F4B78116}">
      <dgm:prSet/>
      <dgm:spPr/>
      <dgm:t>
        <a:bodyPr/>
        <a:lstStyle/>
        <a:p>
          <a:endParaRPr lang="en-US" b="1"/>
        </a:p>
      </dgm:t>
    </dgm:pt>
    <dgm:pt modelId="{E51486E8-59E6-6046-97AD-E12D8A3535B3}" type="sibTrans" cxnId="{A6C93B32-D5E5-1F48-BBF1-EDC3F4B78116}">
      <dgm:prSet/>
      <dgm:spPr/>
      <dgm:t>
        <a:bodyPr/>
        <a:lstStyle/>
        <a:p>
          <a:endParaRPr lang="en-US" b="1"/>
        </a:p>
      </dgm:t>
    </dgm:pt>
    <dgm:pt modelId="{40A7866C-6B6F-EA4D-A956-5FC072EDFFCC}">
      <dgm:prSet phldrT="[Text]" custT="1"/>
      <dgm:spPr>
        <a:ln>
          <a:solidFill>
            <a:schemeClr val="tx1">
              <a:lumMod val="40000"/>
              <a:lumOff val="60000"/>
            </a:schemeClr>
          </a:solidFill>
        </a:ln>
      </dgm:spPr>
      <dgm:t>
        <a:bodyPr/>
        <a:lstStyle/>
        <a:p>
          <a:r>
            <a:rPr lang="en-US" sz="1200" b="1" dirty="0"/>
            <a:t>Target Stakeholders &amp; user roles</a:t>
          </a:r>
        </a:p>
      </dgm:t>
    </dgm:pt>
    <dgm:pt modelId="{F9629321-629D-7A46-BB49-6DF52A4265C0}" type="parTrans" cxnId="{1EC9ECC0-E3AE-9D4D-80DE-E73510086809}">
      <dgm:prSet/>
      <dgm:spPr/>
      <dgm:t>
        <a:bodyPr/>
        <a:lstStyle/>
        <a:p>
          <a:endParaRPr lang="en-US" b="1"/>
        </a:p>
      </dgm:t>
    </dgm:pt>
    <dgm:pt modelId="{5A72CD86-0A33-D64C-BC4D-6C325EC6ACB2}" type="sibTrans" cxnId="{1EC9ECC0-E3AE-9D4D-80DE-E73510086809}">
      <dgm:prSet/>
      <dgm:spPr/>
      <dgm:t>
        <a:bodyPr/>
        <a:lstStyle/>
        <a:p>
          <a:endParaRPr lang="en-US" b="1"/>
        </a:p>
      </dgm:t>
    </dgm:pt>
    <dgm:pt modelId="{7D83A811-96ED-6749-ABCB-65829BCA41E6}">
      <dgm:prSet phldrT="[Text]" custT="1"/>
      <dgm:spPr>
        <a:ln>
          <a:solidFill>
            <a:schemeClr val="tx1">
              <a:lumMod val="40000"/>
              <a:lumOff val="60000"/>
            </a:schemeClr>
          </a:solidFill>
        </a:ln>
      </dgm:spPr>
      <dgm:t>
        <a:bodyPr/>
        <a:lstStyle/>
        <a:p>
          <a:pPr algn="ctr"/>
          <a:r>
            <a:rPr lang="en-US" sz="1100" b="1" dirty="0"/>
            <a:t>Engagement</a:t>
          </a:r>
        </a:p>
        <a:p>
          <a:pPr algn="ctr"/>
          <a:r>
            <a:rPr lang="en-US" sz="1100" b="1" dirty="0"/>
            <a:t>&amp; </a:t>
          </a:r>
          <a:r>
            <a:rPr lang="en-US" sz="1050" b="1" dirty="0"/>
            <a:t>Communication</a:t>
          </a:r>
          <a:endParaRPr lang="en-US" sz="1200" b="1" dirty="0"/>
        </a:p>
      </dgm:t>
    </dgm:pt>
    <dgm:pt modelId="{E110B969-6642-7842-91B0-D6FF3C05DBC8}" type="parTrans" cxnId="{F2A0688A-9B87-2D45-B587-335EA78CF4C9}">
      <dgm:prSet/>
      <dgm:spPr/>
      <dgm:t>
        <a:bodyPr/>
        <a:lstStyle/>
        <a:p>
          <a:endParaRPr lang="en-US" b="1"/>
        </a:p>
      </dgm:t>
    </dgm:pt>
    <dgm:pt modelId="{3416A1D5-ACC8-1B4A-84CD-8EF13F15E463}" type="sibTrans" cxnId="{F2A0688A-9B87-2D45-B587-335EA78CF4C9}">
      <dgm:prSet/>
      <dgm:spPr/>
      <dgm:t>
        <a:bodyPr/>
        <a:lstStyle/>
        <a:p>
          <a:endParaRPr lang="en-US" b="1"/>
        </a:p>
      </dgm:t>
    </dgm:pt>
    <dgm:pt modelId="{0665EF3B-FFF2-F64E-B695-55A8CB3F98A8}">
      <dgm:prSet phldrT="[Text]" custT="1"/>
      <dgm:spPr>
        <a:ln>
          <a:solidFill>
            <a:schemeClr val="tx1">
              <a:lumMod val="40000"/>
              <a:lumOff val="60000"/>
            </a:schemeClr>
          </a:solidFill>
        </a:ln>
      </dgm:spPr>
      <dgm:t>
        <a:bodyPr/>
        <a:lstStyle/>
        <a:p>
          <a:r>
            <a:rPr lang="en-US" sz="1100" b="1" dirty="0"/>
            <a:t>Monitoring &amp; Accountability</a:t>
          </a:r>
        </a:p>
      </dgm:t>
    </dgm:pt>
    <dgm:pt modelId="{780BECC3-4D44-114E-87B3-CEEF61C5A2E4}" type="parTrans" cxnId="{A11BABF7-9238-3C41-AECC-6C913270AE98}">
      <dgm:prSet/>
      <dgm:spPr/>
      <dgm:t>
        <a:bodyPr/>
        <a:lstStyle/>
        <a:p>
          <a:endParaRPr lang="en-US" b="1"/>
        </a:p>
      </dgm:t>
    </dgm:pt>
    <dgm:pt modelId="{5F80A3D9-2E23-874F-95F2-10E9EFA2131D}" type="sibTrans" cxnId="{A11BABF7-9238-3C41-AECC-6C913270AE98}">
      <dgm:prSet/>
      <dgm:spPr/>
      <dgm:t>
        <a:bodyPr/>
        <a:lstStyle/>
        <a:p>
          <a:endParaRPr lang="en-US" b="1"/>
        </a:p>
      </dgm:t>
    </dgm:pt>
    <dgm:pt modelId="{7D592B5C-FB7E-6E47-8E12-656F2A2D9899}">
      <dgm:prSet phldrT="[Text]" custT="1"/>
      <dgm:spPr>
        <a:ln>
          <a:solidFill>
            <a:schemeClr val="tx1">
              <a:lumMod val="40000"/>
              <a:lumOff val="60000"/>
            </a:schemeClr>
          </a:solidFill>
        </a:ln>
      </dgm:spPr>
      <dgm:t>
        <a:bodyPr/>
        <a:lstStyle/>
        <a:p>
          <a:r>
            <a:rPr lang="en-US" sz="1200" b="1" dirty="0"/>
            <a:t>Data management &amp; Security</a:t>
          </a:r>
        </a:p>
      </dgm:t>
    </dgm:pt>
    <dgm:pt modelId="{3A4FF16B-3E22-4E48-A8DC-43C40FF7181B}" type="parTrans" cxnId="{ED945C0D-34F4-4B48-940C-0C2FE5F97B81}">
      <dgm:prSet/>
      <dgm:spPr/>
      <dgm:t>
        <a:bodyPr/>
        <a:lstStyle/>
        <a:p>
          <a:endParaRPr lang="en-US" b="1"/>
        </a:p>
      </dgm:t>
    </dgm:pt>
    <dgm:pt modelId="{1770EB1A-810C-8947-88A3-56414A333CDA}" type="sibTrans" cxnId="{ED945C0D-34F4-4B48-940C-0C2FE5F97B81}">
      <dgm:prSet/>
      <dgm:spPr/>
      <dgm:t>
        <a:bodyPr/>
        <a:lstStyle/>
        <a:p>
          <a:endParaRPr lang="en-US" b="1"/>
        </a:p>
      </dgm:t>
    </dgm:pt>
    <dgm:pt modelId="{7851C7A6-05C0-C948-89F4-F5676F062C05}">
      <dgm:prSet phldrT="[Text]" custT="1"/>
      <dgm:spPr>
        <a:ln>
          <a:solidFill>
            <a:schemeClr val="tx1">
              <a:lumMod val="40000"/>
              <a:lumOff val="60000"/>
            </a:schemeClr>
          </a:solidFill>
        </a:ln>
      </dgm:spPr>
      <dgm:t>
        <a:bodyPr/>
        <a:lstStyle/>
        <a:p>
          <a:r>
            <a:rPr lang="en-US" sz="1200" b="1" dirty="0"/>
            <a:t>Funding</a:t>
          </a:r>
        </a:p>
      </dgm:t>
    </dgm:pt>
    <dgm:pt modelId="{EA1F249E-B27D-F440-9F5E-CCB68FD5A59F}" type="parTrans" cxnId="{D1713FE7-4A3D-AE4E-AC4B-F80848161765}">
      <dgm:prSet/>
      <dgm:spPr/>
      <dgm:t>
        <a:bodyPr/>
        <a:lstStyle/>
        <a:p>
          <a:endParaRPr lang="en-US" b="1"/>
        </a:p>
      </dgm:t>
    </dgm:pt>
    <dgm:pt modelId="{6EA91C8D-AC32-064E-ACAF-7EC902B19AFD}" type="sibTrans" cxnId="{D1713FE7-4A3D-AE4E-AC4B-F80848161765}">
      <dgm:prSet/>
      <dgm:spPr/>
      <dgm:t>
        <a:bodyPr/>
        <a:lstStyle/>
        <a:p>
          <a:endParaRPr lang="en-US" b="1"/>
        </a:p>
      </dgm:t>
    </dgm:pt>
    <dgm:pt modelId="{84BD20A0-7B32-2846-979F-3870E00C3BD8}">
      <dgm:prSet phldrT="[Text]" custT="1"/>
      <dgm:spPr>
        <a:ln>
          <a:solidFill>
            <a:schemeClr val="tx1">
              <a:lumMod val="40000"/>
              <a:lumOff val="60000"/>
            </a:schemeClr>
          </a:solidFill>
        </a:ln>
      </dgm:spPr>
      <dgm:t>
        <a:bodyPr/>
        <a:lstStyle/>
        <a:p>
          <a:r>
            <a:rPr lang="en-US" sz="1200" b="1" dirty="0"/>
            <a:t>Legal Status</a:t>
          </a:r>
        </a:p>
      </dgm:t>
    </dgm:pt>
    <dgm:pt modelId="{881031EA-152F-B145-93C0-B0E459825AC5}" type="parTrans" cxnId="{1D0ED9F4-63BD-134C-A7BE-C8A927F22472}">
      <dgm:prSet/>
      <dgm:spPr/>
      <dgm:t>
        <a:bodyPr/>
        <a:lstStyle/>
        <a:p>
          <a:endParaRPr lang="en-US" b="1"/>
        </a:p>
      </dgm:t>
    </dgm:pt>
    <dgm:pt modelId="{03F41B28-1E12-574C-8CB0-C2906105ADCC}" type="sibTrans" cxnId="{1D0ED9F4-63BD-134C-A7BE-C8A927F22472}">
      <dgm:prSet/>
      <dgm:spPr/>
      <dgm:t>
        <a:bodyPr/>
        <a:lstStyle/>
        <a:p>
          <a:endParaRPr lang="en-US" b="1"/>
        </a:p>
      </dgm:t>
    </dgm:pt>
    <dgm:pt modelId="{FA9E9453-4287-F64B-8CB1-35184B667A24}">
      <dgm:prSet phldrT="[Text]" custT="1"/>
      <dgm:spPr>
        <a:ln>
          <a:solidFill>
            <a:schemeClr val="tx1">
              <a:lumMod val="40000"/>
              <a:lumOff val="60000"/>
            </a:schemeClr>
          </a:solidFill>
        </a:ln>
      </dgm:spPr>
      <dgm:t>
        <a:bodyPr/>
        <a:lstStyle/>
        <a:p>
          <a:r>
            <a:rPr lang="en-US" sz="1200" b="1" dirty="0"/>
            <a:t>Decision making process</a:t>
          </a:r>
        </a:p>
      </dgm:t>
    </dgm:pt>
    <dgm:pt modelId="{C17CC774-0E3C-9F4D-B7C1-7CC53AD4D335}" type="parTrans" cxnId="{F17DFCF6-858A-504F-8614-5859C6AF3317}">
      <dgm:prSet/>
      <dgm:spPr/>
      <dgm:t>
        <a:bodyPr/>
        <a:lstStyle/>
        <a:p>
          <a:endParaRPr lang="en-US" b="1"/>
        </a:p>
      </dgm:t>
    </dgm:pt>
    <dgm:pt modelId="{E89447BF-0AE1-194E-A4C2-0D44D8A77568}" type="sibTrans" cxnId="{F17DFCF6-858A-504F-8614-5859C6AF3317}">
      <dgm:prSet/>
      <dgm:spPr/>
      <dgm:t>
        <a:bodyPr/>
        <a:lstStyle/>
        <a:p>
          <a:endParaRPr lang="en-US" b="1"/>
        </a:p>
      </dgm:t>
    </dgm:pt>
    <dgm:pt modelId="{E450AC4C-EF66-3A42-ACFD-16E42A407A9B}">
      <dgm:prSet phldrT="[Text]" custT="1"/>
      <dgm:spPr>
        <a:ln>
          <a:solidFill>
            <a:schemeClr val="tx1">
              <a:lumMod val="40000"/>
              <a:lumOff val="60000"/>
            </a:schemeClr>
          </a:solidFill>
        </a:ln>
      </dgm:spPr>
      <dgm:t>
        <a:bodyPr/>
        <a:lstStyle/>
        <a:p>
          <a:r>
            <a:rPr lang="en-US" sz="1200" b="1" dirty="0"/>
            <a:t>Key partners</a:t>
          </a:r>
        </a:p>
      </dgm:t>
    </dgm:pt>
    <dgm:pt modelId="{9C400606-9ACE-A143-A8AD-5CA610037492}" type="parTrans" cxnId="{081A3057-E73A-9443-9D0C-3F812201B6BC}">
      <dgm:prSet/>
      <dgm:spPr/>
      <dgm:t>
        <a:bodyPr/>
        <a:lstStyle/>
        <a:p>
          <a:endParaRPr lang="en-US" b="1"/>
        </a:p>
      </dgm:t>
    </dgm:pt>
    <dgm:pt modelId="{31B1EA06-06D6-BC48-B1DA-4450BA338CCD}" type="sibTrans" cxnId="{081A3057-E73A-9443-9D0C-3F812201B6BC}">
      <dgm:prSet/>
      <dgm:spPr/>
      <dgm:t>
        <a:bodyPr/>
        <a:lstStyle/>
        <a:p>
          <a:endParaRPr lang="en-US" b="1"/>
        </a:p>
      </dgm:t>
    </dgm:pt>
    <dgm:pt modelId="{E67B6816-A63B-3544-AF1D-251FD9B3B23B}" type="pres">
      <dgm:prSet presAssocID="{F743B750-A5E0-1E43-AFA7-0062B55CA7E3}" presName="composite" presStyleCnt="0">
        <dgm:presLayoutVars>
          <dgm:chMax val="1"/>
          <dgm:dir/>
          <dgm:resizeHandles val="exact"/>
        </dgm:presLayoutVars>
      </dgm:prSet>
      <dgm:spPr/>
    </dgm:pt>
    <dgm:pt modelId="{D95A65E5-D4C8-9449-A36F-9FCD1A1009D6}" type="pres">
      <dgm:prSet presAssocID="{F743B750-A5E0-1E43-AFA7-0062B55CA7E3}" presName="radial" presStyleCnt="0">
        <dgm:presLayoutVars>
          <dgm:animLvl val="ctr"/>
        </dgm:presLayoutVars>
      </dgm:prSet>
      <dgm:spPr/>
    </dgm:pt>
    <dgm:pt modelId="{A4973B2C-D631-2D4F-8A92-9AF73F6B13D8}" type="pres">
      <dgm:prSet presAssocID="{1D7C2D34-5E8C-1941-82DA-47E9322B61DE}" presName="centerShape" presStyleLbl="vennNode1" presStyleIdx="0" presStyleCnt="9"/>
      <dgm:spPr/>
    </dgm:pt>
    <dgm:pt modelId="{1418DB52-CA30-4242-A2BC-F8969ADED174}" type="pres">
      <dgm:prSet presAssocID="{40A7866C-6B6F-EA4D-A956-5FC072EDFFCC}" presName="node" presStyleLbl="vennNode1" presStyleIdx="1" presStyleCnt="9">
        <dgm:presLayoutVars>
          <dgm:bulletEnabled val="1"/>
        </dgm:presLayoutVars>
      </dgm:prSet>
      <dgm:spPr/>
    </dgm:pt>
    <dgm:pt modelId="{13F7F0D9-F6B1-E944-BCC2-144C37D4BEC2}" type="pres">
      <dgm:prSet presAssocID="{7D83A811-96ED-6749-ABCB-65829BCA41E6}" presName="node" presStyleLbl="vennNode1" presStyleIdx="2" presStyleCnt="9">
        <dgm:presLayoutVars>
          <dgm:bulletEnabled val="1"/>
        </dgm:presLayoutVars>
      </dgm:prSet>
      <dgm:spPr/>
    </dgm:pt>
    <dgm:pt modelId="{7BF8C28F-E518-E84B-B638-B3D160E0D127}" type="pres">
      <dgm:prSet presAssocID="{0665EF3B-FFF2-F64E-B695-55A8CB3F98A8}" presName="node" presStyleLbl="vennNode1" presStyleIdx="3" presStyleCnt="9">
        <dgm:presLayoutVars>
          <dgm:bulletEnabled val="1"/>
        </dgm:presLayoutVars>
      </dgm:prSet>
      <dgm:spPr/>
    </dgm:pt>
    <dgm:pt modelId="{1410593F-CFD4-A141-8FD9-9D7684BA457C}" type="pres">
      <dgm:prSet presAssocID="{7D592B5C-FB7E-6E47-8E12-656F2A2D9899}" presName="node" presStyleLbl="vennNode1" presStyleIdx="4" presStyleCnt="9">
        <dgm:presLayoutVars>
          <dgm:bulletEnabled val="1"/>
        </dgm:presLayoutVars>
      </dgm:prSet>
      <dgm:spPr/>
    </dgm:pt>
    <dgm:pt modelId="{14FFA55D-1FF4-0948-83AB-2E44C60B93C4}" type="pres">
      <dgm:prSet presAssocID="{84BD20A0-7B32-2846-979F-3870E00C3BD8}" presName="node" presStyleLbl="vennNode1" presStyleIdx="5" presStyleCnt="9">
        <dgm:presLayoutVars>
          <dgm:bulletEnabled val="1"/>
        </dgm:presLayoutVars>
      </dgm:prSet>
      <dgm:spPr/>
    </dgm:pt>
    <dgm:pt modelId="{EA6495A9-9F17-3E42-942B-115469BE85C5}" type="pres">
      <dgm:prSet presAssocID="{FA9E9453-4287-F64B-8CB1-35184B667A24}" presName="node" presStyleLbl="vennNode1" presStyleIdx="6" presStyleCnt="9">
        <dgm:presLayoutVars>
          <dgm:bulletEnabled val="1"/>
        </dgm:presLayoutVars>
      </dgm:prSet>
      <dgm:spPr/>
    </dgm:pt>
    <dgm:pt modelId="{085EF717-E801-DF4D-A48A-84109814AEC6}" type="pres">
      <dgm:prSet presAssocID="{E450AC4C-EF66-3A42-ACFD-16E42A407A9B}" presName="node" presStyleLbl="vennNode1" presStyleIdx="7" presStyleCnt="9">
        <dgm:presLayoutVars>
          <dgm:bulletEnabled val="1"/>
        </dgm:presLayoutVars>
      </dgm:prSet>
      <dgm:spPr/>
    </dgm:pt>
    <dgm:pt modelId="{155A42F9-12EE-9340-87CE-1305CC3A4F07}" type="pres">
      <dgm:prSet presAssocID="{7851C7A6-05C0-C948-89F4-F5676F062C05}" presName="node" presStyleLbl="vennNode1" presStyleIdx="8" presStyleCnt="9">
        <dgm:presLayoutVars>
          <dgm:bulletEnabled val="1"/>
        </dgm:presLayoutVars>
      </dgm:prSet>
      <dgm:spPr/>
    </dgm:pt>
  </dgm:ptLst>
  <dgm:cxnLst>
    <dgm:cxn modelId="{ED945C0D-34F4-4B48-940C-0C2FE5F97B81}" srcId="{1D7C2D34-5E8C-1941-82DA-47E9322B61DE}" destId="{7D592B5C-FB7E-6E47-8E12-656F2A2D9899}" srcOrd="3" destOrd="0" parTransId="{3A4FF16B-3E22-4E48-A8DC-43C40FF7181B}" sibTransId="{1770EB1A-810C-8947-88A3-56414A333CDA}"/>
    <dgm:cxn modelId="{38DB5120-84D3-DA43-AEA5-415E632B16A3}" type="presOf" srcId="{1D7C2D34-5E8C-1941-82DA-47E9322B61DE}" destId="{A4973B2C-D631-2D4F-8A92-9AF73F6B13D8}" srcOrd="0" destOrd="0" presId="urn:microsoft.com/office/officeart/2005/8/layout/radial3"/>
    <dgm:cxn modelId="{A6C93B32-D5E5-1F48-BBF1-EDC3F4B78116}" srcId="{F743B750-A5E0-1E43-AFA7-0062B55CA7E3}" destId="{1D7C2D34-5E8C-1941-82DA-47E9322B61DE}" srcOrd="0" destOrd="0" parTransId="{03258B1B-4D8C-4E49-9AC5-8543BA77F4C4}" sibTransId="{E51486E8-59E6-6046-97AD-E12D8A3535B3}"/>
    <dgm:cxn modelId="{B2471F33-9E13-7949-9BED-1154B3E49DB9}" type="presOf" srcId="{FA9E9453-4287-F64B-8CB1-35184B667A24}" destId="{EA6495A9-9F17-3E42-942B-115469BE85C5}" srcOrd="0" destOrd="0" presId="urn:microsoft.com/office/officeart/2005/8/layout/radial3"/>
    <dgm:cxn modelId="{081A3057-E73A-9443-9D0C-3F812201B6BC}" srcId="{1D7C2D34-5E8C-1941-82DA-47E9322B61DE}" destId="{E450AC4C-EF66-3A42-ACFD-16E42A407A9B}" srcOrd="6" destOrd="0" parTransId="{9C400606-9ACE-A143-A8AD-5CA610037492}" sibTransId="{31B1EA06-06D6-BC48-B1DA-4450BA338CCD}"/>
    <dgm:cxn modelId="{66369069-489C-8C43-82F7-8C33F7FB3B2C}" type="presOf" srcId="{7D592B5C-FB7E-6E47-8E12-656F2A2D9899}" destId="{1410593F-CFD4-A141-8FD9-9D7684BA457C}" srcOrd="0" destOrd="0" presId="urn:microsoft.com/office/officeart/2005/8/layout/radial3"/>
    <dgm:cxn modelId="{7A356E73-5606-2342-9350-10F009E2ED07}" type="presOf" srcId="{7D83A811-96ED-6749-ABCB-65829BCA41E6}" destId="{13F7F0D9-F6B1-E944-BCC2-144C37D4BEC2}" srcOrd="0" destOrd="0" presId="urn:microsoft.com/office/officeart/2005/8/layout/radial3"/>
    <dgm:cxn modelId="{DD06027F-097F-9A4D-841D-EFDB3C941C7E}" type="presOf" srcId="{F743B750-A5E0-1E43-AFA7-0062B55CA7E3}" destId="{E67B6816-A63B-3544-AF1D-251FD9B3B23B}" srcOrd="0" destOrd="0" presId="urn:microsoft.com/office/officeart/2005/8/layout/radial3"/>
    <dgm:cxn modelId="{F2A0688A-9B87-2D45-B587-335EA78CF4C9}" srcId="{1D7C2D34-5E8C-1941-82DA-47E9322B61DE}" destId="{7D83A811-96ED-6749-ABCB-65829BCA41E6}" srcOrd="1" destOrd="0" parTransId="{E110B969-6642-7842-91B0-D6FF3C05DBC8}" sibTransId="{3416A1D5-ACC8-1B4A-84CD-8EF13F15E463}"/>
    <dgm:cxn modelId="{72E579B6-848B-F540-B45A-0FEC8E17BAAA}" type="presOf" srcId="{7851C7A6-05C0-C948-89F4-F5676F062C05}" destId="{155A42F9-12EE-9340-87CE-1305CC3A4F07}" srcOrd="0" destOrd="0" presId="urn:microsoft.com/office/officeart/2005/8/layout/radial3"/>
    <dgm:cxn modelId="{441A50BE-7A9F-314D-BA28-5CB201AEC9FB}" type="presOf" srcId="{E450AC4C-EF66-3A42-ACFD-16E42A407A9B}" destId="{085EF717-E801-DF4D-A48A-84109814AEC6}" srcOrd="0" destOrd="0" presId="urn:microsoft.com/office/officeart/2005/8/layout/radial3"/>
    <dgm:cxn modelId="{1EC9ECC0-E3AE-9D4D-80DE-E73510086809}" srcId="{1D7C2D34-5E8C-1941-82DA-47E9322B61DE}" destId="{40A7866C-6B6F-EA4D-A956-5FC072EDFFCC}" srcOrd="0" destOrd="0" parTransId="{F9629321-629D-7A46-BB49-6DF52A4265C0}" sibTransId="{5A72CD86-0A33-D64C-BC4D-6C325EC6ACB2}"/>
    <dgm:cxn modelId="{021B8CC5-0D3C-8A47-9982-88671E99571A}" type="presOf" srcId="{0665EF3B-FFF2-F64E-B695-55A8CB3F98A8}" destId="{7BF8C28F-E518-E84B-B638-B3D160E0D127}" srcOrd="0" destOrd="0" presId="urn:microsoft.com/office/officeart/2005/8/layout/radial3"/>
    <dgm:cxn modelId="{F8CD4FCC-5BEE-0343-BBC7-215C904F0892}" type="presOf" srcId="{40A7866C-6B6F-EA4D-A956-5FC072EDFFCC}" destId="{1418DB52-CA30-4242-A2BC-F8969ADED174}" srcOrd="0" destOrd="0" presId="urn:microsoft.com/office/officeart/2005/8/layout/radial3"/>
    <dgm:cxn modelId="{D1713FE7-4A3D-AE4E-AC4B-F80848161765}" srcId="{1D7C2D34-5E8C-1941-82DA-47E9322B61DE}" destId="{7851C7A6-05C0-C948-89F4-F5676F062C05}" srcOrd="7" destOrd="0" parTransId="{EA1F249E-B27D-F440-9F5E-CCB68FD5A59F}" sibTransId="{6EA91C8D-AC32-064E-ACAF-7EC902B19AFD}"/>
    <dgm:cxn modelId="{1D0ED9F4-63BD-134C-A7BE-C8A927F22472}" srcId="{1D7C2D34-5E8C-1941-82DA-47E9322B61DE}" destId="{84BD20A0-7B32-2846-979F-3870E00C3BD8}" srcOrd="4" destOrd="0" parTransId="{881031EA-152F-B145-93C0-B0E459825AC5}" sibTransId="{03F41B28-1E12-574C-8CB0-C2906105ADCC}"/>
    <dgm:cxn modelId="{F17DFCF6-858A-504F-8614-5859C6AF3317}" srcId="{1D7C2D34-5E8C-1941-82DA-47E9322B61DE}" destId="{FA9E9453-4287-F64B-8CB1-35184B667A24}" srcOrd="5" destOrd="0" parTransId="{C17CC774-0E3C-9F4D-B7C1-7CC53AD4D335}" sibTransId="{E89447BF-0AE1-194E-A4C2-0D44D8A77568}"/>
    <dgm:cxn modelId="{A11BABF7-9238-3C41-AECC-6C913270AE98}" srcId="{1D7C2D34-5E8C-1941-82DA-47E9322B61DE}" destId="{0665EF3B-FFF2-F64E-B695-55A8CB3F98A8}" srcOrd="2" destOrd="0" parTransId="{780BECC3-4D44-114E-87B3-CEEF61C5A2E4}" sibTransId="{5F80A3D9-2E23-874F-95F2-10E9EFA2131D}"/>
    <dgm:cxn modelId="{B2F4DFFF-6B1B-F64B-8BF7-BAAE58A761B3}" type="presOf" srcId="{84BD20A0-7B32-2846-979F-3870E00C3BD8}" destId="{14FFA55D-1FF4-0948-83AB-2E44C60B93C4}" srcOrd="0" destOrd="0" presId="urn:microsoft.com/office/officeart/2005/8/layout/radial3"/>
    <dgm:cxn modelId="{6057B5CB-497E-9D44-8807-CE13AFC9EE34}" type="presParOf" srcId="{E67B6816-A63B-3544-AF1D-251FD9B3B23B}" destId="{D95A65E5-D4C8-9449-A36F-9FCD1A1009D6}" srcOrd="0" destOrd="0" presId="urn:microsoft.com/office/officeart/2005/8/layout/radial3"/>
    <dgm:cxn modelId="{40288980-D402-C44E-AE4F-31AA4A86B441}" type="presParOf" srcId="{D95A65E5-D4C8-9449-A36F-9FCD1A1009D6}" destId="{A4973B2C-D631-2D4F-8A92-9AF73F6B13D8}" srcOrd="0" destOrd="0" presId="urn:microsoft.com/office/officeart/2005/8/layout/radial3"/>
    <dgm:cxn modelId="{95425A60-A206-0947-95A5-0A057E22FD16}" type="presParOf" srcId="{D95A65E5-D4C8-9449-A36F-9FCD1A1009D6}" destId="{1418DB52-CA30-4242-A2BC-F8969ADED174}" srcOrd="1" destOrd="0" presId="urn:microsoft.com/office/officeart/2005/8/layout/radial3"/>
    <dgm:cxn modelId="{63F3D8A9-603A-574E-8B0E-5F09CB21F3B9}" type="presParOf" srcId="{D95A65E5-D4C8-9449-A36F-9FCD1A1009D6}" destId="{13F7F0D9-F6B1-E944-BCC2-144C37D4BEC2}" srcOrd="2" destOrd="0" presId="urn:microsoft.com/office/officeart/2005/8/layout/radial3"/>
    <dgm:cxn modelId="{7FBDA2FF-1C5A-3D40-8E56-2BF081187B67}" type="presParOf" srcId="{D95A65E5-D4C8-9449-A36F-9FCD1A1009D6}" destId="{7BF8C28F-E518-E84B-B638-B3D160E0D127}" srcOrd="3" destOrd="0" presId="urn:microsoft.com/office/officeart/2005/8/layout/radial3"/>
    <dgm:cxn modelId="{36D1AE41-3781-E841-87E6-C0AA4BB762F3}" type="presParOf" srcId="{D95A65E5-D4C8-9449-A36F-9FCD1A1009D6}" destId="{1410593F-CFD4-A141-8FD9-9D7684BA457C}" srcOrd="4" destOrd="0" presId="urn:microsoft.com/office/officeart/2005/8/layout/radial3"/>
    <dgm:cxn modelId="{DDFD1387-826F-F249-A5ED-BEBFF309407F}" type="presParOf" srcId="{D95A65E5-D4C8-9449-A36F-9FCD1A1009D6}" destId="{14FFA55D-1FF4-0948-83AB-2E44C60B93C4}" srcOrd="5" destOrd="0" presId="urn:microsoft.com/office/officeart/2005/8/layout/radial3"/>
    <dgm:cxn modelId="{E69AC1A7-7D79-F546-97C8-11DF9697123D}" type="presParOf" srcId="{D95A65E5-D4C8-9449-A36F-9FCD1A1009D6}" destId="{EA6495A9-9F17-3E42-942B-115469BE85C5}" srcOrd="6" destOrd="0" presId="urn:microsoft.com/office/officeart/2005/8/layout/radial3"/>
    <dgm:cxn modelId="{D462F5FB-F44D-7644-9BB5-76EE0DC304D0}" type="presParOf" srcId="{D95A65E5-D4C8-9449-A36F-9FCD1A1009D6}" destId="{085EF717-E801-DF4D-A48A-84109814AEC6}" srcOrd="7" destOrd="0" presId="urn:microsoft.com/office/officeart/2005/8/layout/radial3"/>
    <dgm:cxn modelId="{86933399-BC68-3047-84C9-3382D8FCB986}" type="presParOf" srcId="{D95A65E5-D4C8-9449-A36F-9FCD1A1009D6}" destId="{155A42F9-12EE-9340-87CE-1305CC3A4F07}" srcOrd="8" destOrd="0" presId="urn:microsoft.com/office/officeart/2005/8/layout/radial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0C91F-1A62-468A-841C-9CBD16AB8B7F}">
      <dsp:nvSpPr>
        <dsp:cNvPr id="0" name=""/>
        <dsp:cNvSpPr/>
      </dsp:nvSpPr>
      <dsp:spPr>
        <a:xfrm>
          <a:off x="5520173" y="951499"/>
          <a:ext cx="1652066" cy="16521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EB952C-43F1-4CB2-B392-EF90C64DE269}">
      <dsp:nvSpPr>
        <dsp:cNvPr id="0" name=""/>
        <dsp:cNvSpPr/>
      </dsp:nvSpPr>
      <dsp:spPr>
        <a:xfrm>
          <a:off x="5575431" y="1006580"/>
          <a:ext cx="1542259" cy="154198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BR" sz="1400" kern="1200" dirty="0"/>
            <a:t>TREEADS </a:t>
          </a:r>
          <a:r>
            <a:rPr lang="en-US" sz="1200" kern="1200" dirty="0"/>
            <a:t>Governance</a:t>
          </a:r>
          <a:r>
            <a:rPr lang="en-US" sz="1400" kern="1200" dirty="0"/>
            <a:t> </a:t>
          </a:r>
          <a:r>
            <a:rPr lang="en-US" sz="1200" kern="1200" dirty="0"/>
            <a:t>Recommendations</a:t>
          </a:r>
          <a:endParaRPr lang="en-GB" sz="1400" kern="1200" dirty="0"/>
        </a:p>
      </dsp:txBody>
      <dsp:txXfrm>
        <a:off x="5795754" y="1226905"/>
        <a:ext cx="1101613" cy="1101337"/>
      </dsp:txXfrm>
    </dsp:sp>
    <dsp:sp modelId="{8AA2E0C3-DC87-420E-B6B0-F3C952616037}">
      <dsp:nvSpPr>
        <dsp:cNvPr id="0" name=""/>
        <dsp:cNvSpPr/>
      </dsp:nvSpPr>
      <dsp:spPr>
        <a:xfrm rot="2700000">
          <a:off x="3805752" y="951382"/>
          <a:ext cx="1652093" cy="165209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CB2ADE-D394-4B41-9E12-558342015459}">
      <dsp:nvSpPr>
        <dsp:cNvPr id="0" name=""/>
        <dsp:cNvSpPr/>
      </dsp:nvSpPr>
      <dsp:spPr>
        <a:xfrm>
          <a:off x="3868107" y="1006580"/>
          <a:ext cx="1542259" cy="154198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Stakeholder relation mapping</a:t>
          </a:r>
        </a:p>
      </dsp:txBody>
      <dsp:txXfrm>
        <a:off x="4088430" y="1226905"/>
        <a:ext cx="1101613" cy="1101337"/>
      </dsp:txXfrm>
    </dsp:sp>
    <dsp:sp modelId="{2B284EFD-F36C-44AE-8603-3C025373B4BF}">
      <dsp:nvSpPr>
        <dsp:cNvPr id="0" name=""/>
        <dsp:cNvSpPr/>
      </dsp:nvSpPr>
      <dsp:spPr>
        <a:xfrm rot="2700000">
          <a:off x="2105512" y="951382"/>
          <a:ext cx="1652093" cy="165209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EF9152-4B65-4833-B179-7E77D9CF2E5D}">
      <dsp:nvSpPr>
        <dsp:cNvPr id="0" name=""/>
        <dsp:cNvSpPr/>
      </dsp:nvSpPr>
      <dsp:spPr>
        <a:xfrm>
          <a:off x="2160783" y="1006580"/>
          <a:ext cx="1542259" cy="154198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Stakeholder differentiation and categorization</a:t>
          </a:r>
        </a:p>
      </dsp:txBody>
      <dsp:txXfrm>
        <a:off x="2381106" y="1226905"/>
        <a:ext cx="1101613" cy="1101337"/>
      </dsp:txXfrm>
    </dsp:sp>
    <dsp:sp modelId="{42FB1720-DB0F-4932-8E6B-7D79C745AE89}">
      <dsp:nvSpPr>
        <dsp:cNvPr id="0" name=""/>
        <dsp:cNvSpPr/>
      </dsp:nvSpPr>
      <dsp:spPr>
        <a:xfrm rot="2700000">
          <a:off x="398188" y="951382"/>
          <a:ext cx="1652093" cy="165209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241E68-708E-45D3-B2AE-9298F3AF3C8A}">
      <dsp:nvSpPr>
        <dsp:cNvPr id="0" name=""/>
        <dsp:cNvSpPr/>
      </dsp:nvSpPr>
      <dsp:spPr>
        <a:xfrm>
          <a:off x="453459" y="1006580"/>
          <a:ext cx="1542259" cy="154198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Stakeholder Identification</a:t>
          </a:r>
        </a:p>
      </dsp:txBody>
      <dsp:txXfrm>
        <a:off x="673782" y="1226905"/>
        <a:ext cx="1101613" cy="11013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73B2C-D631-2D4F-8A92-9AF73F6B13D8}">
      <dsp:nvSpPr>
        <dsp:cNvPr id="0" name=""/>
        <dsp:cNvSpPr/>
      </dsp:nvSpPr>
      <dsp:spPr>
        <a:xfrm>
          <a:off x="2611312" y="1054660"/>
          <a:ext cx="2627399" cy="2627399"/>
        </a:xfrm>
        <a:prstGeom prst="ellipse">
          <a:avLst/>
        </a:prstGeom>
        <a:solidFill>
          <a:schemeClr val="accent5">
            <a:lumMod val="40000"/>
            <a:lumOff val="60000"/>
            <a:alpha val="50000"/>
          </a:schemeClr>
        </a:solidFill>
        <a:ln w="12700" cap="flat" cmpd="sng" algn="ctr">
          <a:solidFill>
            <a:schemeClr val="tx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100000"/>
            </a:lnSpc>
            <a:spcBef>
              <a:spcPct val="0"/>
            </a:spcBef>
            <a:spcAft>
              <a:spcPts val="0"/>
            </a:spcAft>
            <a:buNone/>
          </a:pPr>
          <a:r>
            <a:rPr lang="en-US" sz="2800" b="1" kern="1200" dirty="0"/>
            <a:t>THP</a:t>
          </a:r>
        </a:p>
        <a:p>
          <a:pPr marL="0" lvl="0" indent="0" algn="ctr" defTabSz="1244600">
            <a:lnSpc>
              <a:spcPct val="100000"/>
            </a:lnSpc>
            <a:spcBef>
              <a:spcPct val="0"/>
            </a:spcBef>
            <a:spcAft>
              <a:spcPts val="0"/>
            </a:spcAft>
            <a:buNone/>
          </a:pPr>
          <a:r>
            <a:rPr lang="en-US" sz="2800" b="1" kern="1200" dirty="0"/>
            <a:t>Governance</a:t>
          </a:r>
        </a:p>
      </dsp:txBody>
      <dsp:txXfrm>
        <a:off x="2996086" y="1439434"/>
        <a:ext cx="1857851" cy="1857851"/>
      </dsp:txXfrm>
    </dsp:sp>
    <dsp:sp modelId="{1418DB52-CA30-4242-A2BC-F8969ADED174}">
      <dsp:nvSpPr>
        <dsp:cNvPr id="0" name=""/>
        <dsp:cNvSpPr/>
      </dsp:nvSpPr>
      <dsp:spPr>
        <a:xfrm>
          <a:off x="3268162" y="468"/>
          <a:ext cx="1313699" cy="1313699"/>
        </a:xfrm>
        <a:prstGeom prst="ellipse">
          <a:avLst/>
        </a:prstGeom>
        <a:solidFill>
          <a:schemeClr val="accent1">
            <a:alpha val="50000"/>
            <a:hueOff val="0"/>
            <a:satOff val="0"/>
            <a:lumOff val="0"/>
            <a:alphaOff val="0"/>
          </a:schemeClr>
        </a:solidFill>
        <a:ln w="12700" cap="flat" cmpd="sng" algn="ctr">
          <a:solidFill>
            <a:schemeClr val="tx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Target Stakeholders &amp; user roles</a:t>
          </a:r>
        </a:p>
      </dsp:txBody>
      <dsp:txXfrm>
        <a:off x="3460549" y="192855"/>
        <a:ext cx="928925" cy="928925"/>
      </dsp:txXfrm>
    </dsp:sp>
    <dsp:sp modelId="{13F7F0D9-F6B1-E944-BCC2-144C37D4BEC2}">
      <dsp:nvSpPr>
        <dsp:cNvPr id="0" name=""/>
        <dsp:cNvSpPr/>
      </dsp:nvSpPr>
      <dsp:spPr>
        <a:xfrm>
          <a:off x="4478051" y="501621"/>
          <a:ext cx="1313699" cy="1313699"/>
        </a:xfrm>
        <a:prstGeom prst="ellipse">
          <a:avLst/>
        </a:prstGeom>
        <a:solidFill>
          <a:schemeClr val="accent1">
            <a:alpha val="50000"/>
            <a:hueOff val="0"/>
            <a:satOff val="0"/>
            <a:lumOff val="0"/>
            <a:alphaOff val="0"/>
          </a:schemeClr>
        </a:solidFill>
        <a:ln w="12700" cap="flat" cmpd="sng" algn="ctr">
          <a:solidFill>
            <a:schemeClr val="tx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Engagement</a:t>
          </a:r>
        </a:p>
        <a:p>
          <a:pPr marL="0" lvl="0" indent="0" algn="ctr" defTabSz="488950">
            <a:lnSpc>
              <a:spcPct val="90000"/>
            </a:lnSpc>
            <a:spcBef>
              <a:spcPct val="0"/>
            </a:spcBef>
            <a:spcAft>
              <a:spcPct val="35000"/>
            </a:spcAft>
            <a:buNone/>
          </a:pPr>
          <a:r>
            <a:rPr lang="en-US" sz="1100" b="1" kern="1200" dirty="0"/>
            <a:t>&amp; </a:t>
          </a:r>
          <a:r>
            <a:rPr lang="en-US" sz="1050" b="1" kern="1200" dirty="0"/>
            <a:t>Communication</a:t>
          </a:r>
          <a:endParaRPr lang="en-US" sz="1200" b="1" kern="1200" dirty="0"/>
        </a:p>
      </dsp:txBody>
      <dsp:txXfrm>
        <a:off x="4670438" y="694008"/>
        <a:ext cx="928925" cy="928925"/>
      </dsp:txXfrm>
    </dsp:sp>
    <dsp:sp modelId="{7BF8C28F-E518-E84B-B638-B3D160E0D127}">
      <dsp:nvSpPr>
        <dsp:cNvPr id="0" name=""/>
        <dsp:cNvSpPr/>
      </dsp:nvSpPr>
      <dsp:spPr>
        <a:xfrm>
          <a:off x="4979203" y="1711510"/>
          <a:ext cx="1313699" cy="1313699"/>
        </a:xfrm>
        <a:prstGeom prst="ellipse">
          <a:avLst/>
        </a:prstGeom>
        <a:solidFill>
          <a:schemeClr val="accent1">
            <a:alpha val="50000"/>
            <a:hueOff val="0"/>
            <a:satOff val="0"/>
            <a:lumOff val="0"/>
            <a:alphaOff val="0"/>
          </a:schemeClr>
        </a:solidFill>
        <a:ln w="12700" cap="flat" cmpd="sng" algn="ctr">
          <a:solidFill>
            <a:schemeClr val="tx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Monitoring &amp; Accountability</a:t>
          </a:r>
        </a:p>
      </dsp:txBody>
      <dsp:txXfrm>
        <a:off x="5171590" y="1903897"/>
        <a:ext cx="928925" cy="928925"/>
      </dsp:txXfrm>
    </dsp:sp>
    <dsp:sp modelId="{1410593F-CFD4-A141-8FD9-9D7684BA457C}">
      <dsp:nvSpPr>
        <dsp:cNvPr id="0" name=""/>
        <dsp:cNvSpPr/>
      </dsp:nvSpPr>
      <dsp:spPr>
        <a:xfrm>
          <a:off x="4478051" y="2921399"/>
          <a:ext cx="1313699" cy="1313699"/>
        </a:xfrm>
        <a:prstGeom prst="ellipse">
          <a:avLst/>
        </a:prstGeom>
        <a:solidFill>
          <a:schemeClr val="accent1">
            <a:alpha val="50000"/>
            <a:hueOff val="0"/>
            <a:satOff val="0"/>
            <a:lumOff val="0"/>
            <a:alphaOff val="0"/>
          </a:schemeClr>
        </a:solidFill>
        <a:ln w="12700" cap="flat" cmpd="sng" algn="ctr">
          <a:solidFill>
            <a:schemeClr val="tx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Data management &amp; Security</a:t>
          </a:r>
        </a:p>
      </dsp:txBody>
      <dsp:txXfrm>
        <a:off x="4670438" y="3113786"/>
        <a:ext cx="928925" cy="928925"/>
      </dsp:txXfrm>
    </dsp:sp>
    <dsp:sp modelId="{14FFA55D-1FF4-0948-83AB-2E44C60B93C4}">
      <dsp:nvSpPr>
        <dsp:cNvPr id="0" name=""/>
        <dsp:cNvSpPr/>
      </dsp:nvSpPr>
      <dsp:spPr>
        <a:xfrm>
          <a:off x="3268162" y="3422552"/>
          <a:ext cx="1313699" cy="1313699"/>
        </a:xfrm>
        <a:prstGeom prst="ellipse">
          <a:avLst/>
        </a:prstGeom>
        <a:solidFill>
          <a:schemeClr val="accent1">
            <a:alpha val="50000"/>
            <a:hueOff val="0"/>
            <a:satOff val="0"/>
            <a:lumOff val="0"/>
            <a:alphaOff val="0"/>
          </a:schemeClr>
        </a:solidFill>
        <a:ln w="12700" cap="flat" cmpd="sng" algn="ctr">
          <a:solidFill>
            <a:schemeClr val="tx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Legal Status</a:t>
          </a:r>
        </a:p>
      </dsp:txBody>
      <dsp:txXfrm>
        <a:off x="3460549" y="3614939"/>
        <a:ext cx="928925" cy="928925"/>
      </dsp:txXfrm>
    </dsp:sp>
    <dsp:sp modelId="{EA6495A9-9F17-3E42-942B-115469BE85C5}">
      <dsp:nvSpPr>
        <dsp:cNvPr id="0" name=""/>
        <dsp:cNvSpPr/>
      </dsp:nvSpPr>
      <dsp:spPr>
        <a:xfrm>
          <a:off x="2058272" y="2921399"/>
          <a:ext cx="1313699" cy="1313699"/>
        </a:xfrm>
        <a:prstGeom prst="ellipse">
          <a:avLst/>
        </a:prstGeom>
        <a:solidFill>
          <a:schemeClr val="accent1">
            <a:alpha val="50000"/>
            <a:hueOff val="0"/>
            <a:satOff val="0"/>
            <a:lumOff val="0"/>
            <a:alphaOff val="0"/>
          </a:schemeClr>
        </a:solidFill>
        <a:ln w="12700" cap="flat" cmpd="sng" algn="ctr">
          <a:solidFill>
            <a:schemeClr val="tx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Decision making process</a:t>
          </a:r>
        </a:p>
      </dsp:txBody>
      <dsp:txXfrm>
        <a:off x="2250659" y="3113786"/>
        <a:ext cx="928925" cy="928925"/>
      </dsp:txXfrm>
    </dsp:sp>
    <dsp:sp modelId="{085EF717-E801-DF4D-A48A-84109814AEC6}">
      <dsp:nvSpPr>
        <dsp:cNvPr id="0" name=""/>
        <dsp:cNvSpPr/>
      </dsp:nvSpPr>
      <dsp:spPr>
        <a:xfrm>
          <a:off x="1557120" y="1711510"/>
          <a:ext cx="1313699" cy="1313699"/>
        </a:xfrm>
        <a:prstGeom prst="ellipse">
          <a:avLst/>
        </a:prstGeom>
        <a:solidFill>
          <a:schemeClr val="accent1">
            <a:alpha val="50000"/>
            <a:hueOff val="0"/>
            <a:satOff val="0"/>
            <a:lumOff val="0"/>
            <a:alphaOff val="0"/>
          </a:schemeClr>
        </a:solidFill>
        <a:ln w="12700" cap="flat" cmpd="sng" algn="ctr">
          <a:solidFill>
            <a:schemeClr val="tx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Key partners</a:t>
          </a:r>
        </a:p>
      </dsp:txBody>
      <dsp:txXfrm>
        <a:off x="1749507" y="1903897"/>
        <a:ext cx="928925" cy="928925"/>
      </dsp:txXfrm>
    </dsp:sp>
    <dsp:sp modelId="{155A42F9-12EE-9340-87CE-1305CC3A4F07}">
      <dsp:nvSpPr>
        <dsp:cNvPr id="0" name=""/>
        <dsp:cNvSpPr/>
      </dsp:nvSpPr>
      <dsp:spPr>
        <a:xfrm>
          <a:off x="2058272" y="501621"/>
          <a:ext cx="1313699" cy="1313699"/>
        </a:xfrm>
        <a:prstGeom prst="ellipse">
          <a:avLst/>
        </a:prstGeom>
        <a:solidFill>
          <a:schemeClr val="accent1">
            <a:alpha val="50000"/>
            <a:hueOff val="0"/>
            <a:satOff val="0"/>
            <a:lumOff val="0"/>
            <a:alphaOff val="0"/>
          </a:schemeClr>
        </a:solidFill>
        <a:ln w="12700" cap="flat" cmpd="sng" algn="ctr">
          <a:solidFill>
            <a:schemeClr val="tx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Funding</a:t>
          </a:r>
        </a:p>
      </dsp:txBody>
      <dsp:txXfrm>
        <a:off x="2250659" y="694008"/>
        <a:ext cx="928925" cy="928925"/>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FBAA348-C78A-401D-AF19-DC748CE479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DB93F1E-68DA-45C8-887A-C72A902B17B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D3D633-7CA6-4A98-AF69-D3A47E7BE5D4}" type="datetimeFigureOut">
              <a:rPr lang="en-US" smtClean="0"/>
              <a:t>3/25/25</a:t>
            </a:fld>
            <a:endParaRPr lang="en-US" dirty="0"/>
          </a:p>
        </p:txBody>
      </p:sp>
      <p:sp>
        <p:nvSpPr>
          <p:cNvPr id="4" name="Footer Placeholder 3">
            <a:extLst>
              <a:ext uri="{FF2B5EF4-FFF2-40B4-BE49-F238E27FC236}">
                <a16:creationId xmlns:a16="http://schemas.microsoft.com/office/drawing/2014/main" id="{9A368F1F-FF00-44B8-BBFB-3000E9A0141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CCD532A-DFFF-4D93-924C-CF1B861524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307962-1E4D-419A-9D95-6EDCCE45B95E}" type="slidenum">
              <a:rPr lang="en-US" smtClean="0"/>
              <a:t>‹#›</a:t>
            </a:fld>
            <a:endParaRPr lang="en-US" dirty="0"/>
          </a:p>
        </p:txBody>
      </p:sp>
    </p:spTree>
    <p:extLst>
      <p:ext uri="{BB962C8B-B14F-4D97-AF65-F5344CB8AC3E}">
        <p14:creationId xmlns:p14="http://schemas.microsoft.com/office/powerpoint/2010/main" val="2155836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2D258-7A5B-4E9A-BD21-7D009DF0073B}" type="datetimeFigureOut">
              <a:rPr lang="en-US" smtClean="0"/>
              <a:t>3/25/25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8F0182-AE70-4C51-963E-4DC69CE0CE7B}" type="slidenum">
              <a:rPr lang="en-US" smtClean="0"/>
              <a:t>‹#›</a:t>
            </a:fld>
            <a:endParaRPr lang="en-US" dirty="0"/>
          </a:p>
        </p:txBody>
      </p:sp>
    </p:spTree>
    <p:extLst>
      <p:ext uri="{BB962C8B-B14F-4D97-AF65-F5344CB8AC3E}">
        <p14:creationId xmlns:p14="http://schemas.microsoft.com/office/powerpoint/2010/main" val="4090703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5"/>
        <p:cNvGrpSpPr/>
        <p:nvPr/>
      </p:nvGrpSpPr>
      <p:grpSpPr>
        <a:xfrm>
          <a:off x="0" y="0"/>
          <a:ext cx="0" cy="0"/>
          <a:chOff x="0" y="0"/>
          <a:chExt cx="0" cy="0"/>
        </a:xfrm>
      </p:grpSpPr>
      <p:sp>
        <p:nvSpPr>
          <p:cNvPr id="1246" name="Google Shape;1246;gf28780cc0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7" name="Google Shape;1247;gf28780cc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a:extLst>
            <a:ext uri="{FF2B5EF4-FFF2-40B4-BE49-F238E27FC236}">
              <a16:creationId xmlns:a16="http://schemas.microsoft.com/office/drawing/2014/main" id="{7D8EDFCC-1863-E2AD-E391-4242514ABC22}"/>
            </a:ext>
          </a:extLst>
        </p:cNvPr>
        <p:cNvGrpSpPr/>
        <p:nvPr/>
      </p:nvGrpSpPr>
      <p:grpSpPr>
        <a:xfrm>
          <a:off x="0" y="0"/>
          <a:ext cx="0" cy="0"/>
          <a:chOff x="0" y="0"/>
          <a:chExt cx="0" cy="0"/>
        </a:xfrm>
      </p:grpSpPr>
      <p:sp>
        <p:nvSpPr>
          <p:cNvPr id="1386" name="Google Shape;1386;gd019cdf330_0_388:notes">
            <a:extLst>
              <a:ext uri="{FF2B5EF4-FFF2-40B4-BE49-F238E27FC236}">
                <a16:creationId xmlns:a16="http://schemas.microsoft.com/office/drawing/2014/main" id="{238A12C3-0F6D-57A5-3A78-B2ED590988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7" name="Google Shape;1387;gd019cdf330_0_388:notes">
            <a:extLst>
              <a:ext uri="{FF2B5EF4-FFF2-40B4-BE49-F238E27FC236}">
                <a16:creationId xmlns:a16="http://schemas.microsoft.com/office/drawing/2014/main" id="{D0D5A7E3-B15F-3E08-2EA3-75582196573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3656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a:extLst>
            <a:ext uri="{FF2B5EF4-FFF2-40B4-BE49-F238E27FC236}">
              <a16:creationId xmlns:a16="http://schemas.microsoft.com/office/drawing/2014/main" id="{1037B49E-5475-D723-BB22-6D00836AAD0D}"/>
            </a:ext>
          </a:extLst>
        </p:cNvPr>
        <p:cNvGrpSpPr/>
        <p:nvPr/>
      </p:nvGrpSpPr>
      <p:grpSpPr>
        <a:xfrm>
          <a:off x="0" y="0"/>
          <a:ext cx="0" cy="0"/>
          <a:chOff x="0" y="0"/>
          <a:chExt cx="0" cy="0"/>
        </a:xfrm>
      </p:grpSpPr>
      <p:sp>
        <p:nvSpPr>
          <p:cNvPr id="1386" name="Google Shape;1386;gd019cdf330_0_388:notes">
            <a:extLst>
              <a:ext uri="{FF2B5EF4-FFF2-40B4-BE49-F238E27FC236}">
                <a16:creationId xmlns:a16="http://schemas.microsoft.com/office/drawing/2014/main" id="{9936B516-6AA2-0664-D22D-058D362CF1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7" name="Google Shape;1387;gd019cdf330_0_388:notes">
            <a:extLst>
              <a:ext uri="{FF2B5EF4-FFF2-40B4-BE49-F238E27FC236}">
                <a16:creationId xmlns:a16="http://schemas.microsoft.com/office/drawing/2014/main" id="{67B24C45-D28E-AD9A-0430-34945939CD7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05399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a:extLst>
            <a:ext uri="{FF2B5EF4-FFF2-40B4-BE49-F238E27FC236}">
              <a16:creationId xmlns:a16="http://schemas.microsoft.com/office/drawing/2014/main" id="{FFC1DCED-9ED2-F78E-B1AE-89203BAE387D}"/>
            </a:ext>
          </a:extLst>
        </p:cNvPr>
        <p:cNvGrpSpPr/>
        <p:nvPr/>
      </p:nvGrpSpPr>
      <p:grpSpPr>
        <a:xfrm>
          <a:off x="0" y="0"/>
          <a:ext cx="0" cy="0"/>
          <a:chOff x="0" y="0"/>
          <a:chExt cx="0" cy="0"/>
        </a:xfrm>
      </p:grpSpPr>
      <p:sp>
        <p:nvSpPr>
          <p:cNvPr id="1386" name="Google Shape;1386;gd019cdf330_0_388:notes">
            <a:extLst>
              <a:ext uri="{FF2B5EF4-FFF2-40B4-BE49-F238E27FC236}">
                <a16:creationId xmlns:a16="http://schemas.microsoft.com/office/drawing/2014/main" id="{9E629B28-748E-F7BF-AD40-A78EE7E64AD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7" name="Google Shape;1387;gd019cdf330_0_388:notes">
            <a:extLst>
              <a:ext uri="{FF2B5EF4-FFF2-40B4-BE49-F238E27FC236}">
                <a16:creationId xmlns:a16="http://schemas.microsoft.com/office/drawing/2014/main" id="{7606DF0C-F44D-F859-4C26-FE38732767F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21043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a:extLst>
            <a:ext uri="{FF2B5EF4-FFF2-40B4-BE49-F238E27FC236}">
              <a16:creationId xmlns:a16="http://schemas.microsoft.com/office/drawing/2014/main" id="{7C9F7B3D-EA41-AE39-CAA1-64828AB2A60C}"/>
            </a:ext>
          </a:extLst>
        </p:cNvPr>
        <p:cNvGrpSpPr/>
        <p:nvPr/>
      </p:nvGrpSpPr>
      <p:grpSpPr>
        <a:xfrm>
          <a:off x="0" y="0"/>
          <a:ext cx="0" cy="0"/>
          <a:chOff x="0" y="0"/>
          <a:chExt cx="0" cy="0"/>
        </a:xfrm>
      </p:grpSpPr>
      <p:sp>
        <p:nvSpPr>
          <p:cNvPr id="1386" name="Google Shape;1386;gd019cdf330_0_388:notes">
            <a:extLst>
              <a:ext uri="{FF2B5EF4-FFF2-40B4-BE49-F238E27FC236}">
                <a16:creationId xmlns:a16="http://schemas.microsoft.com/office/drawing/2014/main" id="{B2C1CB26-75EE-D41C-FB79-C87AF68D88E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7" name="Google Shape;1387;gd019cdf330_0_388:notes">
            <a:extLst>
              <a:ext uri="{FF2B5EF4-FFF2-40B4-BE49-F238E27FC236}">
                <a16:creationId xmlns:a16="http://schemas.microsoft.com/office/drawing/2014/main" id="{45BE5240-3E1A-12C5-4407-8EA97F3287A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21971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a:extLst>
            <a:ext uri="{FF2B5EF4-FFF2-40B4-BE49-F238E27FC236}">
              <a16:creationId xmlns:a16="http://schemas.microsoft.com/office/drawing/2014/main" id="{78C6514A-8A77-0B95-6D36-98671A0735C4}"/>
            </a:ext>
          </a:extLst>
        </p:cNvPr>
        <p:cNvGrpSpPr/>
        <p:nvPr/>
      </p:nvGrpSpPr>
      <p:grpSpPr>
        <a:xfrm>
          <a:off x="0" y="0"/>
          <a:ext cx="0" cy="0"/>
          <a:chOff x="0" y="0"/>
          <a:chExt cx="0" cy="0"/>
        </a:xfrm>
      </p:grpSpPr>
      <p:sp>
        <p:nvSpPr>
          <p:cNvPr id="1386" name="Google Shape;1386;gd019cdf330_0_388:notes">
            <a:extLst>
              <a:ext uri="{FF2B5EF4-FFF2-40B4-BE49-F238E27FC236}">
                <a16:creationId xmlns:a16="http://schemas.microsoft.com/office/drawing/2014/main" id="{78241005-67C1-7101-64A3-2A13CA2C0A4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7" name="Google Shape;1387;gd019cdf330_0_388:notes">
            <a:extLst>
              <a:ext uri="{FF2B5EF4-FFF2-40B4-BE49-F238E27FC236}">
                <a16:creationId xmlns:a16="http://schemas.microsoft.com/office/drawing/2014/main" id="{6FCC5CC0-354B-88E1-F02D-9733C916471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95405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7"/>
        <p:cNvGrpSpPr/>
        <p:nvPr/>
      </p:nvGrpSpPr>
      <p:grpSpPr>
        <a:xfrm>
          <a:off x="0" y="0"/>
          <a:ext cx="0" cy="0"/>
          <a:chOff x="0" y="0"/>
          <a:chExt cx="0" cy="0"/>
        </a:xfrm>
      </p:grpSpPr>
      <p:sp>
        <p:nvSpPr>
          <p:cNvPr id="1838" name="Google Shape;1838;gf0f595bbf6_2_9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9" name="Google Shape;1839;gf0f595bbf6_2_9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a:extLst>
            <a:ext uri="{FF2B5EF4-FFF2-40B4-BE49-F238E27FC236}">
              <a16:creationId xmlns:a16="http://schemas.microsoft.com/office/drawing/2014/main" id="{37BDADAE-16E4-E745-075C-8F4A1BBF1D0A}"/>
            </a:ext>
          </a:extLst>
        </p:cNvPr>
        <p:cNvGrpSpPr/>
        <p:nvPr/>
      </p:nvGrpSpPr>
      <p:grpSpPr>
        <a:xfrm>
          <a:off x="0" y="0"/>
          <a:ext cx="0" cy="0"/>
          <a:chOff x="0" y="0"/>
          <a:chExt cx="0" cy="0"/>
        </a:xfrm>
      </p:grpSpPr>
      <p:sp>
        <p:nvSpPr>
          <p:cNvPr id="1386" name="Google Shape;1386;gd019cdf330_0_388:notes">
            <a:extLst>
              <a:ext uri="{FF2B5EF4-FFF2-40B4-BE49-F238E27FC236}">
                <a16:creationId xmlns:a16="http://schemas.microsoft.com/office/drawing/2014/main" id="{C8A0D754-3062-0D69-2D84-5792A3E30DE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7" name="Google Shape;1387;gd019cdf330_0_388:notes">
            <a:extLst>
              <a:ext uri="{FF2B5EF4-FFF2-40B4-BE49-F238E27FC236}">
                <a16:creationId xmlns:a16="http://schemas.microsoft.com/office/drawing/2014/main" id="{63BFC9AF-8FAF-4311-C8D1-CB739D3B2F5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93313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p:cNvGrpSpPr/>
        <p:nvPr/>
      </p:nvGrpSpPr>
      <p:grpSpPr>
        <a:xfrm>
          <a:off x="0" y="0"/>
          <a:ext cx="0" cy="0"/>
          <a:chOff x="0" y="0"/>
          <a:chExt cx="0" cy="0"/>
        </a:xfrm>
      </p:grpSpPr>
      <p:sp>
        <p:nvSpPr>
          <p:cNvPr id="1386" name="Google Shape;1386;gd019cdf330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7" name="Google Shape;1387;gd019cdf330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a:extLst>
            <a:ext uri="{FF2B5EF4-FFF2-40B4-BE49-F238E27FC236}">
              <a16:creationId xmlns:a16="http://schemas.microsoft.com/office/drawing/2014/main" id="{2E6B871D-3FEB-0BF7-3353-E61187E4744A}"/>
            </a:ext>
          </a:extLst>
        </p:cNvPr>
        <p:cNvGrpSpPr/>
        <p:nvPr/>
      </p:nvGrpSpPr>
      <p:grpSpPr>
        <a:xfrm>
          <a:off x="0" y="0"/>
          <a:ext cx="0" cy="0"/>
          <a:chOff x="0" y="0"/>
          <a:chExt cx="0" cy="0"/>
        </a:xfrm>
      </p:grpSpPr>
      <p:sp>
        <p:nvSpPr>
          <p:cNvPr id="1386" name="Google Shape;1386;gd019cdf330_0_388:notes">
            <a:extLst>
              <a:ext uri="{FF2B5EF4-FFF2-40B4-BE49-F238E27FC236}">
                <a16:creationId xmlns:a16="http://schemas.microsoft.com/office/drawing/2014/main" id="{31820C4C-B974-4AA3-24ED-B0B3BCE357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7" name="Google Shape;1387;gd019cdf330_0_388:notes">
            <a:extLst>
              <a:ext uri="{FF2B5EF4-FFF2-40B4-BE49-F238E27FC236}">
                <a16:creationId xmlns:a16="http://schemas.microsoft.com/office/drawing/2014/main" id="{E434C94C-6926-2B65-ABC8-6ADBEE23C4A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75536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a:t>
            </a:r>
          </a:p>
        </p:txBody>
      </p:sp>
      <p:sp>
        <p:nvSpPr>
          <p:cNvPr id="4" name="Slide Number Placeholder 3"/>
          <p:cNvSpPr>
            <a:spLocks noGrp="1"/>
          </p:cNvSpPr>
          <p:nvPr>
            <p:ph type="sldNum" sz="quarter" idx="5"/>
          </p:nvPr>
        </p:nvSpPr>
        <p:spPr/>
        <p:txBody>
          <a:bodyPr/>
          <a:lstStyle/>
          <a:p>
            <a:fld id="{7E8F0182-AE70-4C51-963E-4DC69CE0CE7B}" type="slidenum">
              <a:rPr lang="en-US" smtClean="0"/>
              <a:t>9</a:t>
            </a:fld>
            <a:endParaRPr lang="en-US"/>
          </a:p>
        </p:txBody>
      </p:sp>
    </p:spTree>
    <p:extLst>
      <p:ext uri="{BB962C8B-B14F-4D97-AF65-F5344CB8AC3E}">
        <p14:creationId xmlns:p14="http://schemas.microsoft.com/office/powerpoint/2010/main" val="2640737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2055B-64D4-DCF5-438B-F73C2E4979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4D1243-FE53-88FE-319D-BD0CDB4CC1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DD0E1C-1BB7-A035-21AB-4E383DC194B9}"/>
              </a:ext>
            </a:extLst>
          </p:cNvPr>
          <p:cNvSpPr>
            <a:spLocks noGrp="1"/>
          </p:cNvSpPr>
          <p:nvPr>
            <p:ph type="body" idx="1"/>
          </p:nvPr>
        </p:nvSpPr>
        <p:spPr/>
        <p:txBody>
          <a:bodyPr/>
          <a:lstStyle/>
          <a:p>
            <a:r>
              <a:rPr lang="en-US" dirty="0"/>
              <a:t>Anna</a:t>
            </a:r>
          </a:p>
        </p:txBody>
      </p:sp>
      <p:sp>
        <p:nvSpPr>
          <p:cNvPr id="4" name="Slide Number Placeholder 3">
            <a:extLst>
              <a:ext uri="{FF2B5EF4-FFF2-40B4-BE49-F238E27FC236}">
                <a16:creationId xmlns:a16="http://schemas.microsoft.com/office/drawing/2014/main" id="{13CA175A-0D0C-C356-1CA1-47E4CEB3D629}"/>
              </a:ext>
            </a:extLst>
          </p:cNvPr>
          <p:cNvSpPr>
            <a:spLocks noGrp="1"/>
          </p:cNvSpPr>
          <p:nvPr>
            <p:ph type="sldNum" sz="quarter" idx="5"/>
          </p:nvPr>
        </p:nvSpPr>
        <p:spPr/>
        <p:txBody>
          <a:bodyPr/>
          <a:lstStyle/>
          <a:p>
            <a:fld id="{7E8F0182-AE70-4C51-963E-4DC69CE0CE7B}" type="slidenum">
              <a:rPr lang="en-US" smtClean="0"/>
              <a:t>10</a:t>
            </a:fld>
            <a:endParaRPr lang="en-US"/>
          </a:p>
        </p:txBody>
      </p:sp>
    </p:spTree>
    <p:extLst>
      <p:ext uri="{BB962C8B-B14F-4D97-AF65-F5344CB8AC3E}">
        <p14:creationId xmlns:p14="http://schemas.microsoft.com/office/powerpoint/2010/main" val="3266711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a:extLst>
            <a:ext uri="{FF2B5EF4-FFF2-40B4-BE49-F238E27FC236}">
              <a16:creationId xmlns:a16="http://schemas.microsoft.com/office/drawing/2014/main" id="{5FEC6051-4616-6BE9-8653-81E4EB0ADB5B}"/>
            </a:ext>
          </a:extLst>
        </p:cNvPr>
        <p:cNvGrpSpPr/>
        <p:nvPr/>
      </p:nvGrpSpPr>
      <p:grpSpPr>
        <a:xfrm>
          <a:off x="0" y="0"/>
          <a:ext cx="0" cy="0"/>
          <a:chOff x="0" y="0"/>
          <a:chExt cx="0" cy="0"/>
        </a:xfrm>
      </p:grpSpPr>
      <p:sp>
        <p:nvSpPr>
          <p:cNvPr id="1386" name="Google Shape;1386;gd019cdf330_0_388:notes">
            <a:extLst>
              <a:ext uri="{FF2B5EF4-FFF2-40B4-BE49-F238E27FC236}">
                <a16:creationId xmlns:a16="http://schemas.microsoft.com/office/drawing/2014/main" id="{1EF41311-6B4A-38D4-8E31-BE3BDE9911A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7" name="Google Shape;1387;gd019cdf330_0_388:notes">
            <a:extLst>
              <a:ext uri="{FF2B5EF4-FFF2-40B4-BE49-F238E27FC236}">
                <a16:creationId xmlns:a16="http://schemas.microsoft.com/office/drawing/2014/main" id="{B45ACCCE-A6D5-84EB-8C9C-7F642277596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63291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a:extLst>
            <a:ext uri="{FF2B5EF4-FFF2-40B4-BE49-F238E27FC236}">
              <a16:creationId xmlns:a16="http://schemas.microsoft.com/office/drawing/2014/main" id="{070C411A-CC37-3344-A2B4-1177AD4CBC89}"/>
            </a:ext>
          </a:extLst>
        </p:cNvPr>
        <p:cNvGrpSpPr/>
        <p:nvPr/>
      </p:nvGrpSpPr>
      <p:grpSpPr>
        <a:xfrm>
          <a:off x="0" y="0"/>
          <a:ext cx="0" cy="0"/>
          <a:chOff x="0" y="0"/>
          <a:chExt cx="0" cy="0"/>
        </a:xfrm>
      </p:grpSpPr>
      <p:sp>
        <p:nvSpPr>
          <p:cNvPr id="1386" name="Google Shape;1386;gd019cdf330_0_388:notes">
            <a:extLst>
              <a:ext uri="{FF2B5EF4-FFF2-40B4-BE49-F238E27FC236}">
                <a16:creationId xmlns:a16="http://schemas.microsoft.com/office/drawing/2014/main" id="{B8B4CDAA-F89B-4553-88BF-EF7DB22EC38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7" name="Google Shape;1387;gd019cdf330_0_388:notes">
            <a:extLst>
              <a:ext uri="{FF2B5EF4-FFF2-40B4-BE49-F238E27FC236}">
                <a16:creationId xmlns:a16="http://schemas.microsoft.com/office/drawing/2014/main" id="{00C7C00C-AEEF-EEFB-8827-C23842D3823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52437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a:extLst>
            <a:ext uri="{FF2B5EF4-FFF2-40B4-BE49-F238E27FC236}">
              <a16:creationId xmlns:a16="http://schemas.microsoft.com/office/drawing/2014/main" id="{C6A35BBD-A8FD-BE95-2B77-B71FC239E487}"/>
            </a:ext>
          </a:extLst>
        </p:cNvPr>
        <p:cNvGrpSpPr/>
        <p:nvPr/>
      </p:nvGrpSpPr>
      <p:grpSpPr>
        <a:xfrm>
          <a:off x="0" y="0"/>
          <a:ext cx="0" cy="0"/>
          <a:chOff x="0" y="0"/>
          <a:chExt cx="0" cy="0"/>
        </a:xfrm>
      </p:grpSpPr>
      <p:sp>
        <p:nvSpPr>
          <p:cNvPr id="1386" name="Google Shape;1386;gd019cdf330_0_388:notes">
            <a:extLst>
              <a:ext uri="{FF2B5EF4-FFF2-40B4-BE49-F238E27FC236}">
                <a16:creationId xmlns:a16="http://schemas.microsoft.com/office/drawing/2014/main" id="{217CB80D-8CB1-52A7-2C55-B9394928D19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7" name="Google Shape;1387;gd019cdf330_0_388:notes">
            <a:extLst>
              <a:ext uri="{FF2B5EF4-FFF2-40B4-BE49-F238E27FC236}">
                <a16:creationId xmlns:a16="http://schemas.microsoft.com/office/drawing/2014/main" id="{7C3BB7F4-F260-C070-AC76-6ED47A8170D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169716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1_Title slide">
    <p:bg>
      <p:bgRef idx="1001">
        <a:schemeClr val="bg2"/>
      </p:bgRef>
    </p:bg>
    <p:spTree>
      <p:nvGrpSpPr>
        <p:cNvPr id="1" name="Shape 8"/>
        <p:cNvGrpSpPr/>
        <p:nvPr/>
      </p:nvGrpSpPr>
      <p:grpSpPr>
        <a:xfrm>
          <a:off x="0" y="0"/>
          <a:ext cx="0" cy="0"/>
          <a:chOff x="0" y="0"/>
          <a:chExt cx="0" cy="0"/>
        </a:xfrm>
      </p:grpSpPr>
      <p:sp>
        <p:nvSpPr>
          <p:cNvPr id="8" name="Google Shape;825;p22">
            <a:extLst>
              <a:ext uri="{FF2B5EF4-FFF2-40B4-BE49-F238E27FC236}">
                <a16:creationId xmlns:a16="http://schemas.microsoft.com/office/drawing/2014/main" id="{5E0BD7BD-6EB4-0F44-A093-F6129E99AE63}"/>
              </a:ext>
            </a:extLst>
          </p:cNvPr>
          <p:cNvSpPr/>
          <p:nvPr userDrawn="1"/>
        </p:nvSpPr>
        <p:spPr>
          <a:xfrm rot="5400000">
            <a:off x="8440035" y="3194941"/>
            <a:ext cx="6864175" cy="461951"/>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lt1"/>
            </a:solidFill>
            <a:prstDash val="solid"/>
            <a:miter lim="36658"/>
            <a:headEnd type="none" w="sm" len="sm"/>
            <a:tailEnd type="none" w="sm" len="sm"/>
          </a:ln>
          <a:effectLst>
            <a:glow rad="63500">
              <a:schemeClr val="bg1">
                <a:lumMod val="50000"/>
                <a:alpha val="18000"/>
              </a:schemeClr>
            </a:glo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1" name="Subtitle 2">
            <a:extLst>
              <a:ext uri="{FF2B5EF4-FFF2-40B4-BE49-F238E27FC236}">
                <a16:creationId xmlns:a16="http://schemas.microsoft.com/office/drawing/2014/main" id="{183EEF71-8816-4480-9CD5-EE443E38C687}"/>
              </a:ext>
            </a:extLst>
          </p:cNvPr>
          <p:cNvSpPr>
            <a:spLocks noGrp="1"/>
          </p:cNvSpPr>
          <p:nvPr>
            <p:ph type="subTitle" idx="1"/>
          </p:nvPr>
        </p:nvSpPr>
        <p:spPr>
          <a:xfrm>
            <a:off x="3144914" y="3141730"/>
            <a:ext cx="7523085" cy="457764"/>
          </a:xfrm>
        </p:spPr>
        <p:txBody>
          <a:bodyPr>
            <a:noAutofit/>
          </a:bodyPr>
          <a:lstStyle>
            <a:lvl1pPr marL="228600" indent="-228600" algn="l" defTabSz="914400" rtl="0" eaLnBrk="1" latinLnBrk="0" hangingPunct="1">
              <a:lnSpc>
                <a:spcPct val="100000"/>
              </a:lnSpc>
              <a:spcBef>
                <a:spcPts val="0"/>
              </a:spcBef>
              <a:spcAft>
                <a:spcPts val="0"/>
              </a:spcAft>
              <a:buSzPts val="2800"/>
              <a:buFont typeface="Arial" panose="020B0604020202020204" pitchFamily="34" charset="0"/>
              <a:buNone/>
              <a:defRPr lang="en-US" sz="2800" b="0" i="0" kern="1200" dirty="0">
                <a:solidFill>
                  <a:schemeClr val="accent4"/>
                </a:solidFill>
                <a:latin typeface="+mj-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Εικόνα 2" descr="Εικόνα που περιέχει δέντρο, υπαίθριος, φυτό, δάσος&#10;&#10;Περιγραφή που δημιουργήθηκε αυτόματα">
            <a:extLst>
              <a:ext uri="{FF2B5EF4-FFF2-40B4-BE49-F238E27FC236}">
                <a16:creationId xmlns:a16="http://schemas.microsoft.com/office/drawing/2014/main" id="{F8F60E78-A549-4808-A469-DAC704A5FED8}"/>
              </a:ext>
            </a:extLst>
          </p:cNvPr>
          <p:cNvPicPr>
            <a:picLocks noChangeAspect="1"/>
          </p:cNvPicPr>
          <p:nvPr userDrawn="1"/>
        </p:nvPicPr>
        <p:blipFill>
          <a:blip r:embed="rId2"/>
          <a:stretch>
            <a:fillRect/>
          </a:stretch>
        </p:blipFill>
        <p:spPr>
          <a:xfrm>
            <a:off x="-8647" y="-6172"/>
            <a:ext cx="12192000" cy="3048000"/>
          </a:xfrm>
          <a:prstGeom prst="rect">
            <a:avLst/>
          </a:prstGeom>
        </p:spPr>
      </p:pic>
      <p:pic>
        <p:nvPicPr>
          <p:cNvPr id="15" name="Εικόνα 4">
            <a:extLst>
              <a:ext uri="{FF2B5EF4-FFF2-40B4-BE49-F238E27FC236}">
                <a16:creationId xmlns:a16="http://schemas.microsoft.com/office/drawing/2014/main" id="{AEC34A80-D2F4-4012-8C23-97244E6D378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67319" y="5681415"/>
            <a:ext cx="732216" cy="488144"/>
          </a:xfrm>
          <a:prstGeom prst="rect">
            <a:avLst/>
          </a:prstGeom>
        </p:spPr>
      </p:pic>
      <p:sp>
        <p:nvSpPr>
          <p:cNvPr id="18" name="TextBox 17">
            <a:extLst>
              <a:ext uri="{FF2B5EF4-FFF2-40B4-BE49-F238E27FC236}">
                <a16:creationId xmlns:a16="http://schemas.microsoft.com/office/drawing/2014/main" id="{EC839FF0-9638-4676-BF42-A427F7C3633A}"/>
              </a:ext>
            </a:extLst>
          </p:cNvPr>
          <p:cNvSpPr txBox="1"/>
          <p:nvPr userDrawn="1"/>
        </p:nvSpPr>
        <p:spPr>
          <a:xfrm>
            <a:off x="1899535" y="5931304"/>
            <a:ext cx="9600500" cy="307777"/>
          </a:xfrm>
          <a:prstGeom prst="rect">
            <a:avLst/>
          </a:prstGeom>
          <a:noFill/>
        </p:spPr>
        <p:txBody>
          <a:bodyPr wrap="square" rtlCol="0">
            <a:spAutoFit/>
          </a:bodyPr>
          <a:lstStyle/>
          <a:p>
            <a:r>
              <a:rPr lang="en-US" sz="1200" b="0" i="0" spc="-30" baseline="0" dirty="0">
                <a:solidFill>
                  <a:srgbClr val="FFFFFF"/>
                </a:solidFill>
                <a:effectLst/>
                <a:latin typeface="+mn-lt"/>
              </a:rPr>
              <a:t>TREEADS has received funding from the European Union's Horizon 2020 research and innovation programme under grant agreement No </a:t>
            </a:r>
            <a:r>
              <a:rPr lang="en-US" sz="1400" b="0" i="0" spc="-30" baseline="0" dirty="0">
                <a:solidFill>
                  <a:srgbClr val="FFFFFF"/>
                </a:solidFill>
                <a:effectLst/>
                <a:latin typeface="+mn-lt"/>
              </a:rPr>
              <a:t>101036926</a:t>
            </a:r>
            <a:r>
              <a:rPr lang="en-US" sz="1200" b="0" i="0" spc="-30" baseline="0" dirty="0">
                <a:solidFill>
                  <a:srgbClr val="FFFFFF"/>
                </a:solidFill>
                <a:effectLst/>
                <a:latin typeface="+mn-lt"/>
              </a:rPr>
              <a:t>.</a:t>
            </a:r>
            <a:endParaRPr lang="en-US" sz="1200" spc="-30" baseline="0" dirty="0">
              <a:latin typeface="+mn-lt"/>
            </a:endParaRPr>
          </a:p>
        </p:txBody>
      </p:sp>
      <p:sp>
        <p:nvSpPr>
          <p:cNvPr id="21" name="Picture Placeholder 27">
            <a:extLst>
              <a:ext uri="{FF2B5EF4-FFF2-40B4-BE49-F238E27FC236}">
                <a16:creationId xmlns:a16="http://schemas.microsoft.com/office/drawing/2014/main" id="{04674FC8-CBAF-4EAF-9B76-9F1028023561}"/>
              </a:ext>
            </a:extLst>
          </p:cNvPr>
          <p:cNvSpPr>
            <a:spLocks noGrp="1"/>
          </p:cNvSpPr>
          <p:nvPr>
            <p:ph type="pic" sz="quarter" idx="14" hasCustomPrompt="1"/>
          </p:nvPr>
        </p:nvSpPr>
        <p:spPr>
          <a:xfrm>
            <a:off x="3165962" y="4042326"/>
            <a:ext cx="2234979" cy="1463040"/>
          </a:xfrm>
          <a:prstGeom prst="rect">
            <a:avLst/>
          </a:prstGeom>
        </p:spPr>
        <p:txBody>
          <a:bodyPr/>
          <a:lstStyle>
            <a:lvl1pPr marL="169329" indent="0">
              <a:buNone/>
              <a:defRPr sz="1200">
                <a:solidFill>
                  <a:schemeClr val="tx2"/>
                </a:solidFill>
                <a:latin typeface="+mn-lt"/>
              </a:defRPr>
            </a:lvl1pPr>
          </a:lstStyle>
          <a:p>
            <a:r>
              <a:rPr lang="en-US" dirty="0"/>
              <a:t>Insert logo</a:t>
            </a:r>
          </a:p>
        </p:txBody>
      </p:sp>
      <p:sp>
        <p:nvSpPr>
          <p:cNvPr id="22" name="Google Shape;825;p22">
            <a:extLst>
              <a:ext uri="{FF2B5EF4-FFF2-40B4-BE49-F238E27FC236}">
                <a16:creationId xmlns:a16="http://schemas.microsoft.com/office/drawing/2014/main" id="{73CFC231-978B-4013-A9BB-FEA1EA99703A}"/>
              </a:ext>
            </a:extLst>
          </p:cNvPr>
          <p:cNvSpPr/>
          <p:nvPr userDrawn="1"/>
        </p:nvSpPr>
        <p:spPr>
          <a:xfrm rot="5400000">
            <a:off x="8440035" y="3194941"/>
            <a:ext cx="6864175" cy="461951"/>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lt1"/>
            </a:solidFill>
            <a:prstDash val="solid"/>
            <a:miter lim="36658"/>
            <a:headEnd type="none" w="sm" len="sm"/>
            <a:tailEnd type="none" w="sm" len="sm"/>
          </a:ln>
          <a:effectLst>
            <a:glow rad="63500">
              <a:schemeClr val="bg1">
                <a:lumMod val="50000"/>
                <a:alpha val="18000"/>
              </a:schemeClr>
            </a:glo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3" name="Title 1">
            <a:extLst>
              <a:ext uri="{FF2B5EF4-FFF2-40B4-BE49-F238E27FC236}">
                <a16:creationId xmlns:a16="http://schemas.microsoft.com/office/drawing/2014/main" id="{37379914-45EE-46A4-8855-2D63B16275C7}"/>
              </a:ext>
            </a:extLst>
          </p:cNvPr>
          <p:cNvSpPr>
            <a:spLocks noGrp="1"/>
          </p:cNvSpPr>
          <p:nvPr>
            <p:ph type="ctrTitle"/>
          </p:nvPr>
        </p:nvSpPr>
        <p:spPr>
          <a:xfrm>
            <a:off x="3144914" y="1122363"/>
            <a:ext cx="7523085" cy="1575255"/>
          </a:xfrm>
        </p:spPr>
        <p:txBody>
          <a:bodyPr anchor="b">
            <a:normAutofit/>
          </a:bodyPr>
          <a:lstStyle>
            <a:lvl1pPr algn="l">
              <a:defRPr sz="5400">
                <a:solidFill>
                  <a:schemeClr val="tx1"/>
                </a:solidFill>
              </a:defRPr>
            </a:lvl1pPr>
          </a:lstStyle>
          <a:p>
            <a:r>
              <a:rPr lang="en-US"/>
              <a:t>Click to edit Master title style</a:t>
            </a:r>
          </a:p>
        </p:txBody>
      </p:sp>
      <p:sp>
        <p:nvSpPr>
          <p:cNvPr id="13" name="Slide Number Placeholder 5">
            <a:extLst>
              <a:ext uri="{FF2B5EF4-FFF2-40B4-BE49-F238E27FC236}">
                <a16:creationId xmlns:a16="http://schemas.microsoft.com/office/drawing/2014/main" id="{AF5CD745-6106-40E9-AE39-FC31738D2395}"/>
              </a:ext>
            </a:extLst>
          </p:cNvPr>
          <p:cNvSpPr>
            <a:spLocks noGrp="1"/>
          </p:cNvSpPr>
          <p:nvPr>
            <p:ph type="sldNum" sz="quarter" idx="4"/>
          </p:nvPr>
        </p:nvSpPr>
        <p:spPr>
          <a:xfrm>
            <a:off x="11641146" y="5623797"/>
            <a:ext cx="550853" cy="365125"/>
          </a:xfrm>
          <a:prstGeom prst="rect">
            <a:avLst/>
          </a:prstGeom>
        </p:spPr>
        <p:txBody>
          <a:bodyPr vert="horz" lIns="91440" tIns="45720" rIns="91440" bIns="45720" rtlCol="0" anchor="ctr"/>
          <a:lstStyle>
            <a:lvl1pPr algn="r">
              <a:defRPr sz="2000">
                <a:solidFill>
                  <a:schemeClr val="tx1">
                    <a:tint val="75000"/>
                  </a:schemeClr>
                </a:solidFill>
              </a:defRPr>
            </a:lvl1pPr>
          </a:lstStyle>
          <a:p>
            <a:fld id="{5935DDE6-7AD5-4EBC-B546-5013AE520238}" type="slidenum">
              <a:rPr lang="en-US" smtClean="0"/>
              <a:pPr/>
              <a:t>‹#›</a:t>
            </a:fld>
            <a:endParaRPr lang="en-US" dirty="0"/>
          </a:p>
        </p:txBody>
      </p:sp>
      <p:sp>
        <p:nvSpPr>
          <p:cNvPr id="3" name="Text Placeholder 2">
            <a:extLst>
              <a:ext uri="{FF2B5EF4-FFF2-40B4-BE49-F238E27FC236}">
                <a16:creationId xmlns:a16="http://schemas.microsoft.com/office/drawing/2014/main" id="{AFB36B4A-7443-4CF5-9DC8-9564001AEF23}"/>
              </a:ext>
            </a:extLst>
          </p:cNvPr>
          <p:cNvSpPr>
            <a:spLocks noGrp="1"/>
          </p:cNvSpPr>
          <p:nvPr>
            <p:ph type="body" sz="quarter" idx="15"/>
          </p:nvPr>
        </p:nvSpPr>
        <p:spPr>
          <a:xfrm>
            <a:off x="5759450" y="4041775"/>
            <a:ext cx="4908550" cy="1463675"/>
          </a:xfrm>
        </p:spPr>
        <p:txBody>
          <a:bodyPr>
            <a:noAutofit/>
          </a:bodyPr>
          <a:lstStyle>
            <a:lvl1pPr marL="0" indent="0">
              <a:lnSpc>
                <a:spcPts val="2400"/>
              </a:lnSpc>
              <a:buNone/>
              <a:defRPr sz="2000">
                <a:solidFill>
                  <a:schemeClr val="accent3"/>
                </a:solidFill>
              </a:defRPr>
            </a:lvl1pPr>
            <a:lvl2pPr marL="457200" indent="0">
              <a:buNone/>
              <a:defRPr sz="2000">
                <a:solidFill>
                  <a:schemeClr val="accent5"/>
                </a:solidFill>
              </a:defRPr>
            </a:lvl2pPr>
            <a:lvl3pPr marL="914400" indent="0">
              <a:buNone/>
              <a:defRPr sz="1800">
                <a:solidFill>
                  <a:schemeClr val="accent5"/>
                </a:solidFill>
              </a:defRPr>
            </a:lvl3pPr>
            <a:lvl4pPr marL="1371600" indent="0">
              <a:buNone/>
              <a:defRPr sz="1600">
                <a:solidFill>
                  <a:schemeClr val="accent5"/>
                </a:solidFill>
              </a:defRPr>
            </a:lvl4pPr>
            <a:lvl5pPr marL="1828800" indent="0">
              <a:buNone/>
              <a:defRPr sz="1600">
                <a:solidFill>
                  <a:schemeClr val="accent5"/>
                </a:solidFill>
              </a:defRPr>
            </a:lvl5pPr>
          </a:lstStyle>
          <a:p>
            <a:pPr lvl="0"/>
            <a:r>
              <a:rPr lang="en-US"/>
              <a:t>Click to edit Master text styles</a:t>
            </a:r>
          </a:p>
        </p:txBody>
      </p:sp>
      <p:pic>
        <p:nvPicPr>
          <p:cNvPr id="4" name="Picture 3" descr="Logo&#10;&#10;Description automatically generated">
            <a:extLst>
              <a:ext uri="{FF2B5EF4-FFF2-40B4-BE49-F238E27FC236}">
                <a16:creationId xmlns:a16="http://schemas.microsoft.com/office/drawing/2014/main" id="{3C5F1373-1D1D-460F-B5B3-6D80CCCB44D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84223" y="188405"/>
            <a:ext cx="1201298" cy="1239801"/>
          </a:xfrm>
          <a:prstGeom prst="rect">
            <a:avLst/>
          </a:prstGeom>
        </p:spPr>
      </p:pic>
    </p:spTree>
    <p:extLst>
      <p:ext uri="{BB962C8B-B14F-4D97-AF65-F5344CB8AC3E}">
        <p14:creationId xmlns:p14="http://schemas.microsoft.com/office/powerpoint/2010/main" val="395473195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0" name="Ορθογώνιο 15">
            <a:extLst>
              <a:ext uri="{FF2B5EF4-FFF2-40B4-BE49-F238E27FC236}">
                <a16:creationId xmlns:a16="http://schemas.microsoft.com/office/drawing/2014/main" id="{0951C8BA-CA76-44DF-A016-4EA0336F989B}"/>
              </a:ext>
            </a:extLst>
          </p:cNvPr>
          <p:cNvSpPr/>
          <p:nvPr userDrawn="1"/>
        </p:nvSpPr>
        <p:spPr>
          <a:xfrm>
            <a:off x="5391920" y="0"/>
            <a:ext cx="2543314" cy="68580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a:p>
        </p:txBody>
      </p:sp>
      <p:sp>
        <p:nvSpPr>
          <p:cNvPr id="2" name="Date Placeholder 1">
            <a:extLst>
              <a:ext uri="{FF2B5EF4-FFF2-40B4-BE49-F238E27FC236}">
                <a16:creationId xmlns:a16="http://schemas.microsoft.com/office/drawing/2014/main" id="{9D43EC2A-B5C9-416A-9E91-435D02EC146B}"/>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9022F1B7-929B-4421-A699-0ACA618F1D8A}"/>
              </a:ext>
            </a:extLst>
          </p:cNvPr>
          <p:cNvSpPr>
            <a:spLocks noGrp="1"/>
          </p:cNvSpPr>
          <p:nvPr>
            <p:ph type="ftr" sz="quarter" idx="11"/>
          </p:nvPr>
        </p:nvSpPr>
        <p:spPr/>
        <p:txBody>
          <a:bodyPr/>
          <a:lstStyle/>
          <a:p>
            <a:endParaRPr lang="en-US" dirty="0"/>
          </a:p>
        </p:txBody>
      </p:sp>
      <p:pic>
        <p:nvPicPr>
          <p:cNvPr id="10" name="Εικόνα 28" descr="Εικόνα που περιέχει δέντρο, υπαίθριος, δάσος, δασώδης&#10;&#10;Περιγραφή που δημιουργήθηκε αυτόματα">
            <a:extLst>
              <a:ext uri="{FF2B5EF4-FFF2-40B4-BE49-F238E27FC236}">
                <a16:creationId xmlns:a16="http://schemas.microsoft.com/office/drawing/2014/main" id="{99968658-4D65-4C68-9954-C4CC5F331C7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02699" y="0"/>
            <a:ext cx="1175541" cy="6858000"/>
          </a:xfrm>
          <a:prstGeom prst="rect">
            <a:avLst/>
          </a:prstGeom>
        </p:spPr>
      </p:pic>
      <p:sp>
        <p:nvSpPr>
          <p:cNvPr id="12" name="Slide Number Placeholder 4">
            <a:extLst>
              <a:ext uri="{FF2B5EF4-FFF2-40B4-BE49-F238E27FC236}">
                <a16:creationId xmlns:a16="http://schemas.microsoft.com/office/drawing/2014/main" id="{AE25440C-D89E-4A12-AD3B-4E3C5F0A21D8}"/>
              </a:ext>
            </a:extLst>
          </p:cNvPr>
          <p:cNvSpPr txBox="1">
            <a:spLocks/>
          </p:cNvSpPr>
          <p:nvPr userDrawn="1"/>
        </p:nvSpPr>
        <p:spPr>
          <a:xfrm>
            <a:off x="11590470" y="5579867"/>
            <a:ext cx="587770" cy="366183"/>
          </a:xfrm>
          <a:prstGeom prst="rect">
            <a:avLst/>
          </a:prstGeom>
        </p:spPr>
        <p:txBody>
          <a:bodyPr vert="horz" lIns="91440" tIns="45720" rIns="91440" bIns="45720" rtlCol="0" anchor="ctr"/>
          <a:lstStyle>
            <a:defPPr>
              <a:defRPr lang="en-US"/>
            </a:defPPr>
            <a:lvl1pPr marL="0" algn="r" defTabSz="914400" rtl="0" eaLnBrk="1" latinLnBrk="0" hangingPunct="1">
              <a:defRPr lang="en-US" sz="2667" b="1" i="0" u="none" strike="noStrike" kern="1200" cap="none" smtClean="0">
                <a:solidFill>
                  <a:schemeClr val="bg1"/>
                </a:solidFill>
                <a:latin typeface="+mn-lt"/>
                <a:ea typeface="Calistoga"/>
                <a:cs typeface="Calistoga"/>
                <a:sym typeface="Calistog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 name="Title 1">
            <a:extLst>
              <a:ext uri="{FF2B5EF4-FFF2-40B4-BE49-F238E27FC236}">
                <a16:creationId xmlns:a16="http://schemas.microsoft.com/office/drawing/2014/main" id="{4DA94096-399B-4925-81B5-3864A7FC8580}"/>
              </a:ext>
            </a:extLst>
          </p:cNvPr>
          <p:cNvSpPr>
            <a:spLocks noGrp="1"/>
          </p:cNvSpPr>
          <p:nvPr>
            <p:ph type="title"/>
          </p:nvPr>
        </p:nvSpPr>
        <p:spPr>
          <a:xfrm>
            <a:off x="839788" y="1700612"/>
            <a:ext cx="3932237" cy="1042587"/>
          </a:xfrm>
        </p:spPr>
        <p:txBody>
          <a:bodyPr anchor="b">
            <a:noAutofit/>
          </a:bodyPr>
          <a:lstStyle>
            <a:lvl1pPr>
              <a:defRPr sz="2800" b="1">
                <a:solidFill>
                  <a:schemeClr val="accent2"/>
                </a:solidFill>
              </a:defRPr>
            </a:lvl1pPr>
          </a:lstStyle>
          <a:p>
            <a:r>
              <a:rPr lang="en-US" dirty="0"/>
              <a:t>Click to edit Master title style</a:t>
            </a:r>
          </a:p>
        </p:txBody>
      </p:sp>
      <p:sp>
        <p:nvSpPr>
          <p:cNvPr id="15" name="Text Placeholder 3">
            <a:extLst>
              <a:ext uri="{FF2B5EF4-FFF2-40B4-BE49-F238E27FC236}">
                <a16:creationId xmlns:a16="http://schemas.microsoft.com/office/drawing/2014/main" id="{BC41DFAE-C68C-460E-B6D0-56D4AFD6CC57}"/>
              </a:ext>
            </a:extLst>
          </p:cNvPr>
          <p:cNvSpPr>
            <a:spLocks noGrp="1"/>
          </p:cNvSpPr>
          <p:nvPr>
            <p:ph type="body" sz="half" idx="2"/>
          </p:nvPr>
        </p:nvSpPr>
        <p:spPr>
          <a:xfrm>
            <a:off x="839788" y="2743200"/>
            <a:ext cx="3932237" cy="31257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3" name="Slide Number Placeholder 5">
            <a:extLst>
              <a:ext uri="{FF2B5EF4-FFF2-40B4-BE49-F238E27FC236}">
                <a16:creationId xmlns:a16="http://schemas.microsoft.com/office/drawing/2014/main" id="{4BF6C2CF-E276-46E4-AA47-E0F982FF9B3B}"/>
              </a:ext>
            </a:extLst>
          </p:cNvPr>
          <p:cNvSpPr>
            <a:spLocks noGrp="1"/>
          </p:cNvSpPr>
          <p:nvPr>
            <p:ph type="sldNum" sz="quarter" idx="4"/>
          </p:nvPr>
        </p:nvSpPr>
        <p:spPr>
          <a:xfrm>
            <a:off x="11641146" y="5623797"/>
            <a:ext cx="550853" cy="365125"/>
          </a:xfrm>
          <a:prstGeom prst="rect">
            <a:avLst/>
          </a:prstGeom>
        </p:spPr>
        <p:txBody>
          <a:bodyPr vert="horz" lIns="91440" tIns="45720" rIns="91440" bIns="45720" rtlCol="0" anchor="ctr"/>
          <a:lstStyle>
            <a:lvl1pPr algn="r">
              <a:defRPr sz="2000">
                <a:solidFill>
                  <a:schemeClr val="bg1"/>
                </a:solidFill>
              </a:defRPr>
            </a:lvl1pPr>
          </a:lstStyle>
          <a:p>
            <a:fld id="{5935DDE6-7AD5-4EBC-B546-5013AE520238}" type="slidenum">
              <a:rPr lang="en-US" smtClean="0"/>
              <a:pPr/>
              <a:t>‹#›</a:t>
            </a:fld>
            <a:endParaRPr lang="en-US" dirty="0"/>
          </a:p>
        </p:txBody>
      </p:sp>
      <p:sp>
        <p:nvSpPr>
          <p:cNvPr id="24" name="Google Shape;825;p22">
            <a:extLst>
              <a:ext uri="{FF2B5EF4-FFF2-40B4-BE49-F238E27FC236}">
                <a16:creationId xmlns:a16="http://schemas.microsoft.com/office/drawing/2014/main" id="{57DEAF3A-C60F-441B-A1C4-C41950B2D04D}"/>
              </a:ext>
            </a:extLst>
          </p:cNvPr>
          <p:cNvSpPr/>
          <p:nvPr userDrawn="1"/>
        </p:nvSpPr>
        <p:spPr>
          <a:xfrm rot="5400000">
            <a:off x="8362280" y="3198025"/>
            <a:ext cx="6858000" cy="461951"/>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lt1"/>
            </a:solidFill>
            <a:prstDash val="solid"/>
            <a:miter lim="36658"/>
            <a:headEnd type="none" w="sm" len="sm"/>
            <a:tailEnd type="none" w="sm" len="sm"/>
          </a:ln>
          <a:effectLst>
            <a:glow rad="63500">
              <a:schemeClr val="bg1">
                <a:lumMod val="50000"/>
                <a:alpha val="18000"/>
              </a:schemeClr>
            </a:glo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 name="Picture Placeholder 5">
            <a:extLst>
              <a:ext uri="{FF2B5EF4-FFF2-40B4-BE49-F238E27FC236}">
                <a16:creationId xmlns:a16="http://schemas.microsoft.com/office/drawing/2014/main" id="{DA4BEA94-16CD-4578-A0CC-9080669C4020}"/>
              </a:ext>
            </a:extLst>
          </p:cNvPr>
          <p:cNvSpPr>
            <a:spLocks noGrp="1"/>
          </p:cNvSpPr>
          <p:nvPr>
            <p:ph type="pic" sz="quarter" idx="12" hasCustomPrompt="1"/>
          </p:nvPr>
        </p:nvSpPr>
        <p:spPr>
          <a:xfrm>
            <a:off x="4938713" y="366713"/>
            <a:ext cx="6049962" cy="5502275"/>
          </a:xfrm>
        </p:spPr>
        <p:txBody>
          <a:bodyPr>
            <a:normAutofit/>
          </a:bodyPr>
          <a:lstStyle>
            <a:lvl1pPr marL="0" indent="0">
              <a:buNone/>
              <a:defRPr sz="2000">
                <a:solidFill>
                  <a:schemeClr val="tx1"/>
                </a:solidFill>
              </a:defRPr>
            </a:lvl1pPr>
          </a:lstStyle>
          <a:p>
            <a:r>
              <a:rPr lang="en-US" dirty="0"/>
              <a:t>Add picture here</a:t>
            </a:r>
          </a:p>
        </p:txBody>
      </p:sp>
      <p:pic>
        <p:nvPicPr>
          <p:cNvPr id="14" name="Picture 13">
            <a:extLst>
              <a:ext uri="{FF2B5EF4-FFF2-40B4-BE49-F238E27FC236}">
                <a16:creationId xmlns:a16="http://schemas.microsoft.com/office/drawing/2014/main" id="{CF564B30-B749-4A48-965A-3D34D4EA000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81491" y="136525"/>
            <a:ext cx="1449183" cy="1525591"/>
          </a:xfrm>
          <a:prstGeom prst="rect">
            <a:avLst/>
          </a:prstGeom>
        </p:spPr>
      </p:pic>
    </p:spTree>
    <p:extLst>
      <p:ext uri="{BB962C8B-B14F-4D97-AF65-F5344CB8AC3E}">
        <p14:creationId xmlns:p14="http://schemas.microsoft.com/office/powerpoint/2010/main" val="64999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bg>
      <p:bgRef idx="1001">
        <a:schemeClr val="bg2"/>
      </p:bgRef>
    </p:bg>
    <p:spTree>
      <p:nvGrpSpPr>
        <p:cNvPr id="1" name="Shape 464"/>
        <p:cNvGrpSpPr/>
        <p:nvPr/>
      </p:nvGrpSpPr>
      <p:grpSpPr>
        <a:xfrm>
          <a:off x="0" y="0"/>
          <a:ext cx="0" cy="0"/>
          <a:chOff x="0" y="0"/>
          <a:chExt cx="0" cy="0"/>
        </a:xfrm>
      </p:grpSpPr>
      <p:sp>
        <p:nvSpPr>
          <p:cNvPr id="465" name="Google Shape;465;p14"/>
          <p:cNvSpPr txBox="1">
            <a:spLocks noGrp="1"/>
          </p:cNvSpPr>
          <p:nvPr>
            <p:ph type="title"/>
          </p:nvPr>
        </p:nvSpPr>
        <p:spPr>
          <a:xfrm>
            <a:off x="2581815" y="4639180"/>
            <a:ext cx="4413600" cy="6420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3467" b="1" i="0">
                <a:solidFill>
                  <a:schemeClr val="accent6">
                    <a:lumMod val="75000"/>
                  </a:schemeClr>
                </a:solidFill>
                <a:latin typeface="+mj-lt"/>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66" name="Google Shape;466;p14"/>
          <p:cNvSpPr txBox="1">
            <a:spLocks noGrp="1"/>
          </p:cNvSpPr>
          <p:nvPr>
            <p:ph type="subTitle" idx="1"/>
          </p:nvPr>
        </p:nvSpPr>
        <p:spPr>
          <a:xfrm>
            <a:off x="2581800" y="2127967"/>
            <a:ext cx="7028400" cy="243205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None/>
              <a:defRPr sz="4000" b="0" i="0">
                <a:solidFill>
                  <a:schemeClr val="accent3"/>
                </a:solidFill>
                <a:latin typeface="+mj-lt"/>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dirty="0"/>
          </a:p>
        </p:txBody>
      </p:sp>
      <p:sp>
        <p:nvSpPr>
          <p:cNvPr id="467" name="Google Shape;467;p14"/>
          <p:cNvSpPr/>
          <p:nvPr/>
        </p:nvSpPr>
        <p:spPr>
          <a:xfrm>
            <a:off x="-98900" y="3603200"/>
            <a:ext cx="2133" cy="2133"/>
          </a:xfrm>
          <a:custGeom>
            <a:avLst/>
            <a:gdLst/>
            <a:ahLst/>
            <a:cxnLst/>
            <a:rect l="l" t="t" r="r" b="b"/>
            <a:pathLst>
              <a:path w="64" h="64" extrusionOk="0">
                <a:moveTo>
                  <a:pt x="63" y="0"/>
                </a:moveTo>
                <a:cubicBezTo>
                  <a:pt x="21" y="21"/>
                  <a:pt x="0" y="21"/>
                  <a:pt x="0" y="63"/>
                </a:cubicBezTo>
                <a:cubicBezTo>
                  <a:pt x="42" y="63"/>
                  <a:pt x="63" y="21"/>
                  <a:pt x="63" y="0"/>
                </a:cubicBezTo>
                <a:close/>
              </a:path>
            </a:pathLst>
          </a:custGeom>
          <a:solidFill>
            <a:srgbClr val="D7EA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mj-lt"/>
            </a:endParaRPr>
          </a:p>
        </p:txBody>
      </p:sp>
      <p:sp>
        <p:nvSpPr>
          <p:cNvPr id="468" name="Google Shape;468;p14"/>
          <p:cNvSpPr/>
          <p:nvPr/>
        </p:nvSpPr>
        <p:spPr>
          <a:xfrm>
            <a:off x="-96799" y="3603201"/>
            <a:ext cx="33" cy="33"/>
          </a:xfrm>
          <a:custGeom>
            <a:avLst/>
            <a:gdLst/>
            <a:ahLst/>
            <a:cxnLst/>
            <a:rect l="l" t="t" r="r" b="b"/>
            <a:pathLst>
              <a:path w="1" h="1" extrusionOk="0">
                <a:moveTo>
                  <a:pt x="0" y="0"/>
                </a:moveTo>
                <a:lnTo>
                  <a:pt x="0" y="0"/>
                </a:lnTo>
                <a:close/>
              </a:path>
            </a:pathLst>
          </a:custGeom>
          <a:solidFill>
            <a:srgbClr val="D7EA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mj-lt"/>
            </a:endParaRPr>
          </a:p>
        </p:txBody>
      </p:sp>
      <p:sp>
        <p:nvSpPr>
          <p:cNvPr id="7" name="Google Shape;825;p22">
            <a:extLst>
              <a:ext uri="{FF2B5EF4-FFF2-40B4-BE49-F238E27FC236}">
                <a16:creationId xmlns:a16="http://schemas.microsoft.com/office/drawing/2014/main" id="{009F82B8-4958-BC4E-B142-E4B9A451C995}"/>
              </a:ext>
            </a:extLst>
          </p:cNvPr>
          <p:cNvSpPr/>
          <p:nvPr userDrawn="1"/>
        </p:nvSpPr>
        <p:spPr>
          <a:xfrm rot="5400000">
            <a:off x="8298562" y="3255198"/>
            <a:ext cx="7147124" cy="461951"/>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lt1"/>
            </a:solidFill>
            <a:prstDash val="solid"/>
            <a:miter lim="36658"/>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mj-lt"/>
            </a:endParaRPr>
          </a:p>
        </p:txBody>
      </p:sp>
      <p:sp>
        <p:nvSpPr>
          <p:cNvPr id="11" name="Google Shape;1596;p51">
            <a:extLst>
              <a:ext uri="{FF2B5EF4-FFF2-40B4-BE49-F238E27FC236}">
                <a16:creationId xmlns:a16="http://schemas.microsoft.com/office/drawing/2014/main" id="{7B045472-1C55-4983-AC1C-CFB88A0EF94B}"/>
              </a:ext>
            </a:extLst>
          </p:cNvPr>
          <p:cNvSpPr/>
          <p:nvPr userDrawn="1"/>
        </p:nvSpPr>
        <p:spPr>
          <a:xfrm flipH="1">
            <a:off x="1814414" y="1880825"/>
            <a:ext cx="767385" cy="480196"/>
          </a:xfrm>
          <a:prstGeom prst="rect">
            <a:avLst/>
          </a:prstGeom>
          <a:ln>
            <a:noFill/>
          </a:ln>
        </p:spPr>
        <p:txBody>
          <a:bodyPr>
            <a:prstTxWarp prst="textPlain">
              <a:avLst/>
            </a:prstTxWarp>
          </a:bodyPr>
          <a:lstStyle/>
          <a:p>
            <a:pPr lvl="0" algn="ctr"/>
            <a:r>
              <a:rPr sz="2400" b="1" dirty="0">
                <a:ln w="9525" cap="flat" cmpd="sng">
                  <a:solidFill>
                    <a:schemeClr val="bg2">
                      <a:lumMod val="75000"/>
                    </a:schemeClr>
                  </a:solidFill>
                  <a:prstDash val="solid"/>
                  <a:round/>
                  <a:headEnd type="none" w="sm" len="sm"/>
                  <a:tailEnd type="none" w="sm" len="sm"/>
                </a:ln>
                <a:solidFill>
                  <a:schemeClr val="bg2">
                    <a:lumMod val="75000"/>
                  </a:schemeClr>
                </a:solidFill>
                <a:latin typeface="Century Gothic" panose="020B0502020202020204" pitchFamily="34" charset="0"/>
              </a:rPr>
              <a:t>"</a:t>
            </a:r>
          </a:p>
        </p:txBody>
      </p:sp>
      <p:sp>
        <p:nvSpPr>
          <p:cNvPr id="12" name="Slide Number Placeholder 5">
            <a:extLst>
              <a:ext uri="{FF2B5EF4-FFF2-40B4-BE49-F238E27FC236}">
                <a16:creationId xmlns:a16="http://schemas.microsoft.com/office/drawing/2014/main" id="{7CE79C2C-C107-4DBC-93DA-CDE7601ACF01}"/>
              </a:ext>
            </a:extLst>
          </p:cNvPr>
          <p:cNvSpPr txBox="1">
            <a:spLocks/>
          </p:cNvSpPr>
          <p:nvPr userDrawn="1"/>
        </p:nvSpPr>
        <p:spPr>
          <a:xfrm>
            <a:off x="11641146" y="5623797"/>
            <a:ext cx="550853"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35DDE6-7AD5-4EBC-B546-5013AE520238}" type="slidenum">
              <a:rPr lang="en-US" smtClean="0">
                <a:solidFill>
                  <a:schemeClr val="accent2"/>
                </a:solidFill>
              </a:rPr>
              <a:pPr/>
              <a:t>‹#›</a:t>
            </a:fld>
            <a:endParaRPr lang="en-US" dirty="0">
              <a:solidFill>
                <a:schemeClr val="accent2"/>
              </a:solidFill>
            </a:endParaRPr>
          </a:p>
        </p:txBody>
      </p:sp>
      <p:sp>
        <p:nvSpPr>
          <p:cNvPr id="13" name="Date Placeholder 1">
            <a:extLst>
              <a:ext uri="{FF2B5EF4-FFF2-40B4-BE49-F238E27FC236}">
                <a16:creationId xmlns:a16="http://schemas.microsoft.com/office/drawing/2014/main" id="{107065EF-DB4D-4F6E-A758-E0DFDDF66507}"/>
              </a:ext>
            </a:extLst>
          </p:cNvPr>
          <p:cNvSpPr>
            <a:spLocks noGrp="1"/>
          </p:cNvSpPr>
          <p:nvPr>
            <p:ph type="dt" sz="half" idx="10"/>
          </p:nvPr>
        </p:nvSpPr>
        <p:spPr>
          <a:xfrm>
            <a:off x="838200" y="6356350"/>
            <a:ext cx="2743200" cy="365125"/>
          </a:xfrm>
        </p:spPr>
        <p:txBody>
          <a:bodyPr/>
          <a:lstStyle/>
          <a:p>
            <a:endParaRPr lang="en-US" dirty="0"/>
          </a:p>
        </p:txBody>
      </p:sp>
      <p:sp>
        <p:nvSpPr>
          <p:cNvPr id="14" name="Footer Placeholder 2">
            <a:extLst>
              <a:ext uri="{FF2B5EF4-FFF2-40B4-BE49-F238E27FC236}">
                <a16:creationId xmlns:a16="http://schemas.microsoft.com/office/drawing/2014/main" id="{4EDCF9D3-749F-45C4-8125-6BC841996D85}"/>
              </a:ext>
            </a:extLst>
          </p:cNvPr>
          <p:cNvSpPr>
            <a:spLocks noGrp="1"/>
          </p:cNvSpPr>
          <p:nvPr>
            <p:ph type="ftr" sz="quarter" idx="11"/>
          </p:nvPr>
        </p:nvSpPr>
        <p:spPr>
          <a:xfrm>
            <a:off x="4038600" y="6356350"/>
            <a:ext cx="4114800" cy="365125"/>
          </a:xfrm>
        </p:spPr>
        <p:txBody>
          <a:bodyPr/>
          <a:lstStyle/>
          <a:p>
            <a:endParaRPr lang="en-US" dirty="0"/>
          </a:p>
        </p:txBody>
      </p:sp>
      <p:pic>
        <p:nvPicPr>
          <p:cNvPr id="15" name="Picture 14" descr="Icon&#10;&#10;Description automatically generated with medium confidence">
            <a:extLst>
              <a:ext uri="{FF2B5EF4-FFF2-40B4-BE49-F238E27FC236}">
                <a16:creationId xmlns:a16="http://schemas.microsoft.com/office/drawing/2014/main" id="{7896E8C6-C197-41A8-B28C-8247607108F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80381" y="279853"/>
            <a:ext cx="1335220" cy="1405618"/>
          </a:xfrm>
          <a:prstGeom prst="rect">
            <a:avLst/>
          </a:prstGeom>
        </p:spPr>
      </p:pic>
    </p:spTree>
    <p:extLst>
      <p:ext uri="{BB962C8B-B14F-4D97-AF65-F5344CB8AC3E}">
        <p14:creationId xmlns:p14="http://schemas.microsoft.com/office/powerpoint/2010/main" val="348040611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reserve="1" userDrawn="1">
  <p:cSld name="facts">
    <p:spTree>
      <p:nvGrpSpPr>
        <p:cNvPr id="1" name="Shape 373"/>
        <p:cNvGrpSpPr/>
        <p:nvPr/>
      </p:nvGrpSpPr>
      <p:grpSpPr>
        <a:xfrm>
          <a:off x="0" y="0"/>
          <a:ext cx="0" cy="0"/>
          <a:chOff x="0" y="0"/>
          <a:chExt cx="0" cy="0"/>
        </a:xfrm>
      </p:grpSpPr>
      <p:pic>
        <p:nvPicPr>
          <p:cNvPr id="7" name="Εικόνα 2" descr="Εικόνα που περιέχει δέντρο, υπαίθριος, δάσος, δασώδης&#10;&#10;Περιγραφή που δημιουργήθηκε αυτόματα">
            <a:extLst>
              <a:ext uri="{FF2B5EF4-FFF2-40B4-BE49-F238E27FC236}">
                <a16:creationId xmlns:a16="http://schemas.microsoft.com/office/drawing/2014/main" id="{2BB16BBC-96FC-4804-A8FD-2672E2D78FA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3760" y="0"/>
            <a:ext cx="12192000" cy="6858000"/>
          </a:xfrm>
          <a:prstGeom prst="rect">
            <a:avLst/>
          </a:prstGeom>
        </p:spPr>
      </p:pic>
      <p:sp>
        <p:nvSpPr>
          <p:cNvPr id="11" name="Ορθογώνιο 15">
            <a:extLst>
              <a:ext uri="{FF2B5EF4-FFF2-40B4-BE49-F238E27FC236}">
                <a16:creationId xmlns:a16="http://schemas.microsoft.com/office/drawing/2014/main" id="{0ED93169-FC97-4609-8C05-E1162BFCC8AB}"/>
              </a:ext>
            </a:extLst>
          </p:cNvPr>
          <p:cNvSpPr/>
          <p:nvPr userDrawn="1"/>
        </p:nvSpPr>
        <p:spPr>
          <a:xfrm>
            <a:off x="390790" y="0"/>
            <a:ext cx="3181353" cy="7400658"/>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a:p>
        </p:txBody>
      </p:sp>
      <p:sp>
        <p:nvSpPr>
          <p:cNvPr id="8" name="Google Shape;825;p22">
            <a:extLst>
              <a:ext uri="{FF2B5EF4-FFF2-40B4-BE49-F238E27FC236}">
                <a16:creationId xmlns:a16="http://schemas.microsoft.com/office/drawing/2014/main" id="{71C98C5E-50B5-414A-BF60-90960FA60971}"/>
              </a:ext>
            </a:extLst>
          </p:cNvPr>
          <p:cNvSpPr/>
          <p:nvPr userDrawn="1"/>
        </p:nvSpPr>
        <p:spPr>
          <a:xfrm rot="5400000">
            <a:off x="-225516" y="3324791"/>
            <a:ext cx="7147124" cy="461951"/>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lt1"/>
            </a:solidFill>
            <a:prstDash val="solid"/>
            <a:miter lim="36658"/>
            <a:headEnd type="none" w="sm" len="sm"/>
            <a:tailEnd type="none" w="sm" len="sm"/>
          </a:ln>
        </p:spPr>
        <p:txBody>
          <a:bodyPr spcFirstLastPara="1" wrap="square" lIns="121900" tIns="121900" rIns="121900" bIns="121900" anchor="ctr" anchorCtr="0">
            <a:noAutofit/>
          </a:bodyPr>
          <a:lstStyle/>
          <a:p>
            <a:endParaRPr sz="2400" dirty="0"/>
          </a:p>
        </p:txBody>
      </p:sp>
      <p:sp>
        <p:nvSpPr>
          <p:cNvPr id="10" name="Slide Number Placeholder 5">
            <a:extLst>
              <a:ext uri="{FF2B5EF4-FFF2-40B4-BE49-F238E27FC236}">
                <a16:creationId xmlns:a16="http://schemas.microsoft.com/office/drawing/2014/main" id="{C24EF4E1-EB46-4783-A9ED-B7D33D34415F}"/>
              </a:ext>
            </a:extLst>
          </p:cNvPr>
          <p:cNvSpPr>
            <a:spLocks noGrp="1"/>
          </p:cNvSpPr>
          <p:nvPr>
            <p:ph type="sldNum" sz="quarter" idx="4"/>
          </p:nvPr>
        </p:nvSpPr>
        <p:spPr>
          <a:xfrm>
            <a:off x="11641146" y="5623797"/>
            <a:ext cx="550853" cy="365125"/>
          </a:xfrm>
          <a:prstGeom prst="rect">
            <a:avLst/>
          </a:prstGeom>
        </p:spPr>
        <p:txBody>
          <a:bodyPr vert="horz" lIns="91440" tIns="45720" rIns="91440" bIns="45720" rtlCol="0" anchor="ctr"/>
          <a:lstStyle>
            <a:lvl1pPr algn="r">
              <a:defRPr sz="2000">
                <a:solidFill>
                  <a:schemeClr val="bg1"/>
                </a:solidFill>
              </a:defRPr>
            </a:lvl1pPr>
          </a:lstStyle>
          <a:p>
            <a:fld id="{5935DDE6-7AD5-4EBC-B546-5013AE520238}" type="slidenum">
              <a:rPr lang="en-US" smtClean="0"/>
              <a:pPr/>
              <a:t>‹#›</a:t>
            </a:fld>
            <a:endParaRPr lang="en-US" dirty="0"/>
          </a:p>
        </p:txBody>
      </p:sp>
      <p:pic>
        <p:nvPicPr>
          <p:cNvPr id="62" name="Εικόνα 4">
            <a:extLst>
              <a:ext uri="{FF2B5EF4-FFF2-40B4-BE49-F238E27FC236}">
                <a16:creationId xmlns:a16="http://schemas.microsoft.com/office/drawing/2014/main" id="{A4263A42-B2E7-433F-8AEA-BD4A528D78DA}"/>
              </a:ext>
            </a:extLst>
          </p:cNvPr>
          <p:cNvPicPr>
            <a:picLocks noChangeAspect="1"/>
          </p:cNvPicPr>
          <p:nvPr userDrawn="1"/>
        </p:nvPicPr>
        <p:blipFill>
          <a:blip r:embed="rId3"/>
          <a:stretch>
            <a:fillRect/>
          </a:stretch>
        </p:blipFill>
        <p:spPr>
          <a:xfrm>
            <a:off x="3880867" y="6137611"/>
            <a:ext cx="732216" cy="488144"/>
          </a:xfrm>
          <a:prstGeom prst="rect">
            <a:avLst/>
          </a:prstGeom>
        </p:spPr>
      </p:pic>
      <p:sp>
        <p:nvSpPr>
          <p:cNvPr id="63" name="TextBox 62">
            <a:extLst>
              <a:ext uri="{FF2B5EF4-FFF2-40B4-BE49-F238E27FC236}">
                <a16:creationId xmlns:a16="http://schemas.microsoft.com/office/drawing/2014/main" id="{9AA2604D-FB9E-494C-B6DE-0A2E5D002451}"/>
              </a:ext>
            </a:extLst>
          </p:cNvPr>
          <p:cNvSpPr txBox="1"/>
          <p:nvPr userDrawn="1"/>
        </p:nvSpPr>
        <p:spPr>
          <a:xfrm>
            <a:off x="4596613" y="6147052"/>
            <a:ext cx="6961403" cy="461665"/>
          </a:xfrm>
          <a:prstGeom prst="rect">
            <a:avLst/>
          </a:prstGeom>
          <a:noFill/>
        </p:spPr>
        <p:txBody>
          <a:bodyPr wrap="square" rtlCol="0">
            <a:spAutoFit/>
          </a:bodyPr>
          <a:lstStyle/>
          <a:p>
            <a:r>
              <a:rPr lang="en-US" sz="1200" b="0" i="0" spc="-60" dirty="0">
                <a:solidFill>
                  <a:schemeClr val="bg1"/>
                </a:solidFill>
                <a:effectLst/>
                <a:latin typeface="+mn-lt"/>
              </a:rPr>
              <a:t>TREEADS has received funding from the European Union's Horizon 2020 research and innovation programme under grant agreement No </a:t>
            </a:r>
            <a:r>
              <a:rPr lang="en-US" sz="1200" b="0" i="0" kern="1200" spc="-60" dirty="0">
                <a:solidFill>
                  <a:schemeClr val="bg1"/>
                </a:solidFill>
                <a:effectLst/>
                <a:latin typeface="+mn-lt"/>
                <a:ea typeface="+mn-ea"/>
                <a:cs typeface="+mn-cs"/>
              </a:rPr>
              <a:t>101036926.</a:t>
            </a:r>
          </a:p>
        </p:txBody>
      </p:sp>
      <p:sp>
        <p:nvSpPr>
          <p:cNvPr id="5" name="Text Placeholder 4">
            <a:extLst>
              <a:ext uri="{FF2B5EF4-FFF2-40B4-BE49-F238E27FC236}">
                <a16:creationId xmlns:a16="http://schemas.microsoft.com/office/drawing/2014/main" id="{947BA984-0396-40D6-A66E-706D85DBEE0F}"/>
              </a:ext>
            </a:extLst>
          </p:cNvPr>
          <p:cNvSpPr>
            <a:spLocks noGrp="1"/>
          </p:cNvSpPr>
          <p:nvPr>
            <p:ph type="body" sz="quarter" idx="10"/>
          </p:nvPr>
        </p:nvSpPr>
        <p:spPr>
          <a:xfrm>
            <a:off x="1253666" y="1365301"/>
            <a:ext cx="1741458" cy="571500"/>
          </a:xfrm>
        </p:spPr>
        <p:txBody>
          <a:bodyPr>
            <a:noAutofit/>
          </a:bodyPr>
          <a:lstStyle>
            <a:lvl1pPr marL="0" indent="0">
              <a:buNone/>
              <a:defRPr sz="1600">
                <a:solidFill>
                  <a:schemeClr val="accent1"/>
                </a:solidFill>
              </a:defRPr>
            </a:lvl1pPr>
            <a:lvl2pPr>
              <a:defRPr sz="2000"/>
            </a:lvl2pPr>
            <a:lvl3pPr>
              <a:defRPr sz="1800"/>
            </a:lvl3pPr>
            <a:lvl4pPr>
              <a:defRPr sz="1600"/>
            </a:lvl4pPr>
            <a:lvl5pPr>
              <a:defRPr sz="1600"/>
            </a:lvl5pPr>
          </a:lstStyle>
          <a:p>
            <a:pPr lvl="0"/>
            <a:endParaRPr lang="en-US" dirty="0"/>
          </a:p>
        </p:txBody>
      </p:sp>
      <p:sp>
        <p:nvSpPr>
          <p:cNvPr id="65" name="Text Placeholder 64">
            <a:extLst>
              <a:ext uri="{FF2B5EF4-FFF2-40B4-BE49-F238E27FC236}">
                <a16:creationId xmlns:a16="http://schemas.microsoft.com/office/drawing/2014/main" id="{0B14D03D-FD5D-4583-BB69-859B3BDAEC6D}"/>
              </a:ext>
            </a:extLst>
          </p:cNvPr>
          <p:cNvSpPr>
            <a:spLocks noGrp="1"/>
          </p:cNvSpPr>
          <p:nvPr>
            <p:ph type="body" sz="quarter" idx="11" hasCustomPrompt="1"/>
          </p:nvPr>
        </p:nvSpPr>
        <p:spPr>
          <a:xfrm>
            <a:off x="538162" y="1365301"/>
            <a:ext cx="641157" cy="589348"/>
          </a:xfrm>
        </p:spPr>
        <p:txBody>
          <a:bodyPr>
            <a:normAutofit/>
          </a:bodyPr>
          <a:lstStyle>
            <a:lvl1pPr marL="0" indent="0">
              <a:buNone/>
              <a:defRPr sz="3200">
                <a:solidFill>
                  <a:schemeClr val="bg1"/>
                </a:solidFill>
              </a:defRPr>
            </a:lvl1pPr>
          </a:lstStyle>
          <a:p>
            <a:pPr lvl="0"/>
            <a:r>
              <a:rPr lang="en-US" dirty="0"/>
              <a:t>XX</a:t>
            </a:r>
          </a:p>
        </p:txBody>
      </p:sp>
      <p:sp>
        <p:nvSpPr>
          <p:cNvPr id="68" name="Text Placeholder 4">
            <a:extLst>
              <a:ext uri="{FF2B5EF4-FFF2-40B4-BE49-F238E27FC236}">
                <a16:creationId xmlns:a16="http://schemas.microsoft.com/office/drawing/2014/main" id="{946B6B3B-9EAE-480E-99AC-38137932CE85}"/>
              </a:ext>
            </a:extLst>
          </p:cNvPr>
          <p:cNvSpPr>
            <a:spLocks noGrp="1"/>
          </p:cNvSpPr>
          <p:nvPr>
            <p:ph type="body" sz="quarter" idx="12"/>
          </p:nvPr>
        </p:nvSpPr>
        <p:spPr>
          <a:xfrm>
            <a:off x="1252758" y="2122114"/>
            <a:ext cx="1741458" cy="571500"/>
          </a:xfrm>
        </p:spPr>
        <p:txBody>
          <a:bodyPr>
            <a:noAutofit/>
          </a:bodyPr>
          <a:lstStyle>
            <a:lvl1pPr marL="0" indent="0">
              <a:buNone/>
              <a:defRPr sz="1600">
                <a:solidFill>
                  <a:schemeClr val="accent1"/>
                </a:solidFill>
              </a:defRPr>
            </a:lvl1pPr>
            <a:lvl2pPr>
              <a:defRPr sz="2000"/>
            </a:lvl2pPr>
            <a:lvl3pPr>
              <a:defRPr sz="1800"/>
            </a:lvl3pPr>
            <a:lvl4pPr>
              <a:defRPr sz="1600"/>
            </a:lvl4pPr>
            <a:lvl5pPr>
              <a:defRPr sz="1600"/>
            </a:lvl5pPr>
          </a:lstStyle>
          <a:p>
            <a:pPr lvl="0"/>
            <a:endParaRPr lang="en-US" dirty="0"/>
          </a:p>
        </p:txBody>
      </p:sp>
      <p:sp>
        <p:nvSpPr>
          <p:cNvPr id="69" name="Text Placeholder 64">
            <a:extLst>
              <a:ext uri="{FF2B5EF4-FFF2-40B4-BE49-F238E27FC236}">
                <a16:creationId xmlns:a16="http://schemas.microsoft.com/office/drawing/2014/main" id="{3F2493CC-2C1F-4891-81E9-7FCAB8C3C199}"/>
              </a:ext>
            </a:extLst>
          </p:cNvPr>
          <p:cNvSpPr>
            <a:spLocks noGrp="1"/>
          </p:cNvSpPr>
          <p:nvPr>
            <p:ph type="body" sz="quarter" idx="13" hasCustomPrompt="1"/>
          </p:nvPr>
        </p:nvSpPr>
        <p:spPr>
          <a:xfrm>
            <a:off x="537254" y="2122114"/>
            <a:ext cx="641157" cy="589348"/>
          </a:xfrm>
        </p:spPr>
        <p:txBody>
          <a:bodyPr>
            <a:normAutofit/>
          </a:bodyPr>
          <a:lstStyle>
            <a:lvl1pPr marL="0" indent="0">
              <a:buNone/>
              <a:defRPr sz="3200">
                <a:solidFill>
                  <a:schemeClr val="bg1"/>
                </a:solidFill>
              </a:defRPr>
            </a:lvl1pPr>
          </a:lstStyle>
          <a:p>
            <a:pPr lvl="0"/>
            <a:r>
              <a:rPr lang="en-US" dirty="0"/>
              <a:t>XX</a:t>
            </a:r>
          </a:p>
        </p:txBody>
      </p:sp>
      <p:sp>
        <p:nvSpPr>
          <p:cNvPr id="67" name="Content Placeholder 66">
            <a:extLst>
              <a:ext uri="{FF2B5EF4-FFF2-40B4-BE49-F238E27FC236}">
                <a16:creationId xmlns:a16="http://schemas.microsoft.com/office/drawing/2014/main" id="{A9E072F5-4CE6-439D-AE80-8172DA516301}"/>
              </a:ext>
            </a:extLst>
          </p:cNvPr>
          <p:cNvSpPr>
            <a:spLocks noGrp="1"/>
          </p:cNvSpPr>
          <p:nvPr>
            <p:ph sz="quarter" idx="18"/>
          </p:nvPr>
        </p:nvSpPr>
        <p:spPr>
          <a:xfrm>
            <a:off x="4418013" y="1119498"/>
            <a:ext cx="7097712" cy="4869424"/>
          </a:xfrm>
        </p:spPr>
        <p:txBody>
          <a:bodyPr>
            <a:normAutofit/>
          </a:bodyPr>
          <a:lstStyle>
            <a:lvl1pPr marL="0" indent="0">
              <a:buNone/>
              <a:defRPr sz="2400">
                <a:solidFill>
                  <a:schemeClr val="bg1"/>
                </a:solidFill>
              </a:defRPr>
            </a:lvl1pPr>
          </a:lstStyle>
          <a:p>
            <a:pPr lvl="0"/>
            <a:r>
              <a:rPr lang="en-US" dirty="0"/>
              <a:t>Click to edit Master text styles</a:t>
            </a:r>
          </a:p>
        </p:txBody>
      </p:sp>
      <p:sp>
        <p:nvSpPr>
          <p:cNvPr id="74" name="Title 73">
            <a:extLst>
              <a:ext uri="{FF2B5EF4-FFF2-40B4-BE49-F238E27FC236}">
                <a16:creationId xmlns:a16="http://schemas.microsoft.com/office/drawing/2014/main" id="{2EDDEA33-57A5-46F9-982D-92AEF5E9DDF6}"/>
              </a:ext>
            </a:extLst>
          </p:cNvPr>
          <p:cNvSpPr>
            <a:spLocks noGrp="1"/>
          </p:cNvSpPr>
          <p:nvPr>
            <p:ph type="title"/>
          </p:nvPr>
        </p:nvSpPr>
        <p:spPr>
          <a:xfrm>
            <a:off x="4404254" y="365125"/>
            <a:ext cx="7153762" cy="737335"/>
          </a:xfrm>
        </p:spPr>
        <p:txBody>
          <a:bodyPr>
            <a:normAutofit/>
          </a:bodyPr>
          <a:lstStyle>
            <a:lvl1pPr>
              <a:defRPr sz="4000">
                <a:solidFill>
                  <a:schemeClr val="bg1"/>
                </a:solidFill>
              </a:defRPr>
            </a:lvl1pPr>
          </a:lstStyle>
          <a:p>
            <a:r>
              <a:rPr lang="en-US" dirty="0"/>
              <a:t>Click to edit Master title style</a:t>
            </a:r>
          </a:p>
        </p:txBody>
      </p:sp>
      <p:sp>
        <p:nvSpPr>
          <p:cNvPr id="77" name="Text Placeholder 4">
            <a:extLst>
              <a:ext uri="{FF2B5EF4-FFF2-40B4-BE49-F238E27FC236}">
                <a16:creationId xmlns:a16="http://schemas.microsoft.com/office/drawing/2014/main" id="{C63DD15C-DCDE-4811-85FC-E3EB56FA895E}"/>
              </a:ext>
            </a:extLst>
          </p:cNvPr>
          <p:cNvSpPr>
            <a:spLocks noGrp="1"/>
          </p:cNvSpPr>
          <p:nvPr>
            <p:ph type="body" sz="quarter" idx="19"/>
          </p:nvPr>
        </p:nvSpPr>
        <p:spPr>
          <a:xfrm>
            <a:off x="1240953" y="647380"/>
            <a:ext cx="1741458" cy="571500"/>
          </a:xfrm>
        </p:spPr>
        <p:txBody>
          <a:bodyPr>
            <a:noAutofit/>
          </a:bodyPr>
          <a:lstStyle>
            <a:lvl1pPr marL="0" indent="0">
              <a:buNone/>
              <a:defRPr sz="1600">
                <a:solidFill>
                  <a:schemeClr val="accent1"/>
                </a:solidFill>
              </a:defRPr>
            </a:lvl1pPr>
            <a:lvl2pPr>
              <a:defRPr sz="2000"/>
            </a:lvl2pPr>
            <a:lvl3pPr>
              <a:defRPr sz="1800"/>
            </a:lvl3pPr>
            <a:lvl4pPr>
              <a:defRPr sz="1600"/>
            </a:lvl4pPr>
            <a:lvl5pPr>
              <a:defRPr sz="1600"/>
            </a:lvl5pPr>
          </a:lstStyle>
          <a:p>
            <a:pPr lvl="0"/>
            <a:endParaRPr lang="en-US" dirty="0"/>
          </a:p>
        </p:txBody>
      </p:sp>
      <p:sp>
        <p:nvSpPr>
          <p:cNvPr id="78" name="Text Placeholder 64">
            <a:extLst>
              <a:ext uri="{FF2B5EF4-FFF2-40B4-BE49-F238E27FC236}">
                <a16:creationId xmlns:a16="http://schemas.microsoft.com/office/drawing/2014/main" id="{DAF0C950-885A-4ED8-811C-DF30C584AD1B}"/>
              </a:ext>
            </a:extLst>
          </p:cNvPr>
          <p:cNvSpPr>
            <a:spLocks noGrp="1"/>
          </p:cNvSpPr>
          <p:nvPr>
            <p:ph type="body" sz="quarter" idx="20" hasCustomPrompt="1"/>
          </p:nvPr>
        </p:nvSpPr>
        <p:spPr>
          <a:xfrm>
            <a:off x="525449" y="647380"/>
            <a:ext cx="641157" cy="589348"/>
          </a:xfrm>
        </p:spPr>
        <p:txBody>
          <a:bodyPr>
            <a:normAutofit/>
          </a:bodyPr>
          <a:lstStyle>
            <a:lvl1pPr marL="0" indent="0">
              <a:buNone/>
              <a:defRPr sz="3200">
                <a:solidFill>
                  <a:schemeClr val="bg1"/>
                </a:solidFill>
              </a:defRPr>
            </a:lvl1pPr>
          </a:lstStyle>
          <a:p>
            <a:pPr lvl="0"/>
            <a:r>
              <a:rPr lang="en-US" dirty="0"/>
              <a:t>XX</a:t>
            </a:r>
          </a:p>
        </p:txBody>
      </p:sp>
      <p:sp>
        <p:nvSpPr>
          <p:cNvPr id="79" name="Text Placeholder 4">
            <a:extLst>
              <a:ext uri="{FF2B5EF4-FFF2-40B4-BE49-F238E27FC236}">
                <a16:creationId xmlns:a16="http://schemas.microsoft.com/office/drawing/2014/main" id="{3289CBF1-F331-4ECD-B4F4-4C6BF5765973}"/>
              </a:ext>
            </a:extLst>
          </p:cNvPr>
          <p:cNvSpPr>
            <a:spLocks noGrp="1"/>
          </p:cNvSpPr>
          <p:nvPr>
            <p:ph type="body" sz="quarter" idx="21"/>
          </p:nvPr>
        </p:nvSpPr>
        <p:spPr>
          <a:xfrm>
            <a:off x="1263353" y="5152879"/>
            <a:ext cx="1741458" cy="571500"/>
          </a:xfrm>
        </p:spPr>
        <p:txBody>
          <a:bodyPr>
            <a:noAutofit/>
          </a:bodyPr>
          <a:lstStyle>
            <a:lvl1pPr marL="0" indent="0">
              <a:buNone/>
              <a:defRPr sz="1600">
                <a:solidFill>
                  <a:schemeClr val="accent1"/>
                </a:solidFill>
              </a:defRPr>
            </a:lvl1pPr>
            <a:lvl2pPr>
              <a:defRPr sz="2000"/>
            </a:lvl2pPr>
            <a:lvl3pPr>
              <a:defRPr sz="1800"/>
            </a:lvl3pPr>
            <a:lvl4pPr>
              <a:defRPr sz="1600"/>
            </a:lvl4pPr>
            <a:lvl5pPr>
              <a:defRPr sz="1600"/>
            </a:lvl5pPr>
          </a:lstStyle>
          <a:p>
            <a:pPr lvl="0"/>
            <a:endParaRPr lang="en-US" dirty="0"/>
          </a:p>
        </p:txBody>
      </p:sp>
      <p:sp>
        <p:nvSpPr>
          <p:cNvPr id="80" name="Text Placeholder 64">
            <a:extLst>
              <a:ext uri="{FF2B5EF4-FFF2-40B4-BE49-F238E27FC236}">
                <a16:creationId xmlns:a16="http://schemas.microsoft.com/office/drawing/2014/main" id="{576D8C53-52E5-425A-BAE1-096DE8F1DC09}"/>
              </a:ext>
            </a:extLst>
          </p:cNvPr>
          <p:cNvSpPr>
            <a:spLocks noGrp="1"/>
          </p:cNvSpPr>
          <p:nvPr>
            <p:ph type="body" sz="quarter" idx="22" hasCustomPrompt="1"/>
          </p:nvPr>
        </p:nvSpPr>
        <p:spPr>
          <a:xfrm>
            <a:off x="547849" y="5152879"/>
            <a:ext cx="641157" cy="589348"/>
          </a:xfrm>
        </p:spPr>
        <p:txBody>
          <a:bodyPr>
            <a:normAutofit/>
          </a:bodyPr>
          <a:lstStyle>
            <a:lvl1pPr marL="0" indent="0">
              <a:buNone/>
              <a:defRPr sz="3200">
                <a:solidFill>
                  <a:schemeClr val="bg1"/>
                </a:solidFill>
              </a:defRPr>
            </a:lvl1pPr>
          </a:lstStyle>
          <a:p>
            <a:pPr lvl="0"/>
            <a:r>
              <a:rPr lang="en-US" dirty="0"/>
              <a:t>XX</a:t>
            </a:r>
          </a:p>
        </p:txBody>
      </p:sp>
      <p:sp>
        <p:nvSpPr>
          <p:cNvPr id="81" name="Text Placeholder 4">
            <a:extLst>
              <a:ext uri="{FF2B5EF4-FFF2-40B4-BE49-F238E27FC236}">
                <a16:creationId xmlns:a16="http://schemas.microsoft.com/office/drawing/2014/main" id="{8C01ED5F-9921-430E-B3B8-6B6FD6B37C0F}"/>
              </a:ext>
            </a:extLst>
          </p:cNvPr>
          <p:cNvSpPr>
            <a:spLocks noGrp="1"/>
          </p:cNvSpPr>
          <p:nvPr>
            <p:ph type="body" sz="quarter" idx="23"/>
          </p:nvPr>
        </p:nvSpPr>
        <p:spPr>
          <a:xfrm>
            <a:off x="1262445" y="5909692"/>
            <a:ext cx="1741458" cy="571500"/>
          </a:xfrm>
        </p:spPr>
        <p:txBody>
          <a:bodyPr>
            <a:noAutofit/>
          </a:bodyPr>
          <a:lstStyle>
            <a:lvl1pPr marL="0" indent="0">
              <a:buNone/>
              <a:defRPr sz="1600">
                <a:solidFill>
                  <a:schemeClr val="accent1"/>
                </a:solidFill>
              </a:defRPr>
            </a:lvl1pPr>
            <a:lvl2pPr>
              <a:defRPr sz="2000"/>
            </a:lvl2pPr>
            <a:lvl3pPr>
              <a:defRPr sz="1800"/>
            </a:lvl3pPr>
            <a:lvl4pPr>
              <a:defRPr sz="1600"/>
            </a:lvl4pPr>
            <a:lvl5pPr>
              <a:defRPr sz="1600"/>
            </a:lvl5pPr>
          </a:lstStyle>
          <a:p>
            <a:pPr lvl="0"/>
            <a:endParaRPr lang="en-US" dirty="0"/>
          </a:p>
        </p:txBody>
      </p:sp>
      <p:sp>
        <p:nvSpPr>
          <p:cNvPr id="82" name="Text Placeholder 64">
            <a:extLst>
              <a:ext uri="{FF2B5EF4-FFF2-40B4-BE49-F238E27FC236}">
                <a16:creationId xmlns:a16="http://schemas.microsoft.com/office/drawing/2014/main" id="{06516BB4-12C2-45A6-994E-E1009956EB76}"/>
              </a:ext>
            </a:extLst>
          </p:cNvPr>
          <p:cNvSpPr>
            <a:spLocks noGrp="1"/>
          </p:cNvSpPr>
          <p:nvPr>
            <p:ph type="body" sz="quarter" idx="24" hasCustomPrompt="1"/>
          </p:nvPr>
        </p:nvSpPr>
        <p:spPr>
          <a:xfrm>
            <a:off x="546941" y="5909692"/>
            <a:ext cx="641157" cy="589348"/>
          </a:xfrm>
        </p:spPr>
        <p:txBody>
          <a:bodyPr>
            <a:normAutofit/>
          </a:bodyPr>
          <a:lstStyle>
            <a:lvl1pPr marL="0" indent="0">
              <a:buNone/>
              <a:defRPr sz="3200">
                <a:solidFill>
                  <a:schemeClr val="bg1"/>
                </a:solidFill>
              </a:defRPr>
            </a:lvl1pPr>
          </a:lstStyle>
          <a:p>
            <a:pPr lvl="0"/>
            <a:r>
              <a:rPr lang="en-US" dirty="0"/>
              <a:t>XX</a:t>
            </a:r>
          </a:p>
        </p:txBody>
      </p:sp>
      <p:sp>
        <p:nvSpPr>
          <p:cNvPr id="83" name="Text Placeholder 4">
            <a:extLst>
              <a:ext uri="{FF2B5EF4-FFF2-40B4-BE49-F238E27FC236}">
                <a16:creationId xmlns:a16="http://schemas.microsoft.com/office/drawing/2014/main" id="{A911CC00-BA58-42CA-AD0B-332426A67E78}"/>
              </a:ext>
            </a:extLst>
          </p:cNvPr>
          <p:cNvSpPr>
            <a:spLocks noGrp="1"/>
          </p:cNvSpPr>
          <p:nvPr>
            <p:ph type="body" sz="quarter" idx="25"/>
          </p:nvPr>
        </p:nvSpPr>
        <p:spPr>
          <a:xfrm>
            <a:off x="1250640" y="4434958"/>
            <a:ext cx="1741458" cy="571500"/>
          </a:xfrm>
        </p:spPr>
        <p:txBody>
          <a:bodyPr>
            <a:noAutofit/>
          </a:bodyPr>
          <a:lstStyle>
            <a:lvl1pPr marL="0" indent="0">
              <a:buNone/>
              <a:defRPr sz="1600">
                <a:solidFill>
                  <a:schemeClr val="accent1"/>
                </a:solidFill>
              </a:defRPr>
            </a:lvl1pPr>
            <a:lvl2pPr>
              <a:defRPr sz="2000"/>
            </a:lvl2pPr>
            <a:lvl3pPr>
              <a:defRPr sz="1800"/>
            </a:lvl3pPr>
            <a:lvl4pPr>
              <a:defRPr sz="1600"/>
            </a:lvl4pPr>
            <a:lvl5pPr>
              <a:defRPr sz="1600"/>
            </a:lvl5pPr>
          </a:lstStyle>
          <a:p>
            <a:pPr lvl="0"/>
            <a:endParaRPr lang="en-US" dirty="0"/>
          </a:p>
        </p:txBody>
      </p:sp>
      <p:sp>
        <p:nvSpPr>
          <p:cNvPr id="84" name="Text Placeholder 64">
            <a:extLst>
              <a:ext uri="{FF2B5EF4-FFF2-40B4-BE49-F238E27FC236}">
                <a16:creationId xmlns:a16="http://schemas.microsoft.com/office/drawing/2014/main" id="{3E116C21-3C23-4287-B36A-0DC14C72F75D}"/>
              </a:ext>
            </a:extLst>
          </p:cNvPr>
          <p:cNvSpPr>
            <a:spLocks noGrp="1"/>
          </p:cNvSpPr>
          <p:nvPr>
            <p:ph type="body" sz="quarter" idx="26" hasCustomPrompt="1"/>
          </p:nvPr>
        </p:nvSpPr>
        <p:spPr>
          <a:xfrm>
            <a:off x="535136" y="4434958"/>
            <a:ext cx="641157" cy="589348"/>
          </a:xfrm>
        </p:spPr>
        <p:txBody>
          <a:bodyPr>
            <a:normAutofit/>
          </a:bodyPr>
          <a:lstStyle>
            <a:lvl1pPr marL="0" indent="0">
              <a:buNone/>
              <a:defRPr sz="3200">
                <a:solidFill>
                  <a:schemeClr val="bg1"/>
                </a:solidFill>
              </a:defRPr>
            </a:lvl1pPr>
          </a:lstStyle>
          <a:p>
            <a:pPr lvl="0"/>
            <a:r>
              <a:rPr lang="en-US" dirty="0"/>
              <a:t>XX</a:t>
            </a:r>
          </a:p>
        </p:txBody>
      </p:sp>
      <p:pic>
        <p:nvPicPr>
          <p:cNvPr id="23" name="Picture 22" descr="Logo&#10;&#10;Description automatically generated">
            <a:extLst>
              <a:ext uri="{FF2B5EF4-FFF2-40B4-BE49-F238E27FC236}">
                <a16:creationId xmlns:a16="http://schemas.microsoft.com/office/drawing/2014/main" id="{EB0EAB0C-CF0E-4EA1-AE2B-8E06E05BC61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369048" y="2849424"/>
            <a:ext cx="1356736" cy="1400221"/>
          </a:xfrm>
          <a:prstGeom prst="rect">
            <a:avLst/>
          </a:prstGeom>
        </p:spPr>
      </p:pic>
    </p:spTree>
    <p:extLst>
      <p:ext uri="{BB962C8B-B14F-4D97-AF65-F5344CB8AC3E}">
        <p14:creationId xmlns:p14="http://schemas.microsoft.com/office/powerpoint/2010/main" val="40431286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A65A4A-3094-46BC-8000-A36F1CBD4F07}"/>
              </a:ext>
            </a:extLst>
          </p:cNvPr>
          <p:cNvSpPr>
            <a:spLocks noGrp="1"/>
          </p:cNvSpPr>
          <p:nvPr>
            <p:ph sz="half" idx="1"/>
          </p:nvPr>
        </p:nvSpPr>
        <p:spPr>
          <a:xfrm>
            <a:off x="852770" y="1417214"/>
            <a:ext cx="4911695" cy="4870874"/>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61571-2870-43A2-A1FC-F237F9DBC1BF}"/>
              </a:ext>
            </a:extLst>
          </p:cNvPr>
          <p:cNvSpPr>
            <a:spLocks noGrp="1"/>
          </p:cNvSpPr>
          <p:nvPr>
            <p:ph sz="half" idx="2"/>
          </p:nvPr>
        </p:nvSpPr>
        <p:spPr>
          <a:xfrm>
            <a:off x="5920449" y="1389262"/>
            <a:ext cx="4911695" cy="49670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24FBC4-E9BE-4088-98E6-9B6C9EDB7B91}"/>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EBF5A922-EEA6-42F6-886B-E330B993385C}"/>
              </a:ext>
            </a:extLst>
          </p:cNvPr>
          <p:cNvSpPr>
            <a:spLocks noGrp="1"/>
          </p:cNvSpPr>
          <p:nvPr>
            <p:ph type="ftr" sz="quarter" idx="11"/>
          </p:nvPr>
        </p:nvSpPr>
        <p:spPr/>
        <p:txBody>
          <a:bodyPr/>
          <a:lstStyle/>
          <a:p>
            <a:endParaRPr lang="en-US" dirty="0"/>
          </a:p>
        </p:txBody>
      </p:sp>
      <p:pic>
        <p:nvPicPr>
          <p:cNvPr id="8" name="Εικόνα 28" descr="Εικόνα που περιέχει δέντρο, υπαίθριος, δάσος, δασώδης&#10;&#10;Περιγραφή που δημιουργήθηκε αυτόματα">
            <a:extLst>
              <a:ext uri="{FF2B5EF4-FFF2-40B4-BE49-F238E27FC236}">
                <a16:creationId xmlns:a16="http://schemas.microsoft.com/office/drawing/2014/main" id="{4973D225-CC9D-4D07-972A-E7D00D360C6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02699" y="0"/>
            <a:ext cx="1175541" cy="6858000"/>
          </a:xfrm>
          <a:prstGeom prst="rect">
            <a:avLst/>
          </a:prstGeom>
        </p:spPr>
      </p:pic>
      <p:sp>
        <p:nvSpPr>
          <p:cNvPr id="9" name="Google Shape;825;p22">
            <a:extLst>
              <a:ext uri="{FF2B5EF4-FFF2-40B4-BE49-F238E27FC236}">
                <a16:creationId xmlns:a16="http://schemas.microsoft.com/office/drawing/2014/main" id="{FC688ED4-B30F-48D5-9232-944C4565634B}"/>
              </a:ext>
            </a:extLst>
          </p:cNvPr>
          <p:cNvSpPr/>
          <p:nvPr userDrawn="1"/>
        </p:nvSpPr>
        <p:spPr>
          <a:xfrm rot="5400000">
            <a:off x="8362280" y="3198025"/>
            <a:ext cx="6858000" cy="461951"/>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lt1"/>
            </a:solidFill>
            <a:prstDash val="solid"/>
            <a:miter lim="36658"/>
            <a:headEnd type="none" w="sm" len="sm"/>
            <a:tailEnd type="none" w="sm" len="sm"/>
          </a:ln>
          <a:effectLst>
            <a:glow rad="63500">
              <a:schemeClr val="bg1">
                <a:lumMod val="50000"/>
                <a:alpha val="18000"/>
              </a:schemeClr>
            </a:glo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1" name="Slide Number Placeholder 4">
            <a:extLst>
              <a:ext uri="{FF2B5EF4-FFF2-40B4-BE49-F238E27FC236}">
                <a16:creationId xmlns:a16="http://schemas.microsoft.com/office/drawing/2014/main" id="{2511DC83-6D62-432B-BD81-C40820CF209B}"/>
              </a:ext>
            </a:extLst>
          </p:cNvPr>
          <p:cNvSpPr txBox="1">
            <a:spLocks/>
          </p:cNvSpPr>
          <p:nvPr userDrawn="1"/>
        </p:nvSpPr>
        <p:spPr>
          <a:xfrm>
            <a:off x="11590470" y="5579867"/>
            <a:ext cx="587770" cy="366183"/>
          </a:xfrm>
          <a:prstGeom prst="rect">
            <a:avLst/>
          </a:prstGeom>
        </p:spPr>
        <p:txBody>
          <a:bodyPr vert="horz" lIns="91440" tIns="45720" rIns="91440" bIns="45720" rtlCol="0" anchor="ctr"/>
          <a:lstStyle>
            <a:defPPr>
              <a:defRPr lang="en-US"/>
            </a:defPPr>
            <a:lvl1pPr marL="0" algn="r" defTabSz="914400" rtl="0" eaLnBrk="1" latinLnBrk="0" hangingPunct="1">
              <a:defRPr lang="en-US" sz="2667" b="1" i="0" u="none" strike="noStrike" kern="1200" cap="none" smtClean="0">
                <a:solidFill>
                  <a:schemeClr val="bg1"/>
                </a:solidFill>
                <a:latin typeface="+mn-lt"/>
                <a:ea typeface="Calistoga"/>
                <a:cs typeface="Calistoga"/>
                <a:sym typeface="Calistog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5" name="Google Shape;142;p5">
            <a:extLst>
              <a:ext uri="{FF2B5EF4-FFF2-40B4-BE49-F238E27FC236}">
                <a16:creationId xmlns:a16="http://schemas.microsoft.com/office/drawing/2014/main" id="{AB197356-59A2-40BA-8E0B-BF7AF40F7C72}"/>
              </a:ext>
            </a:extLst>
          </p:cNvPr>
          <p:cNvSpPr txBox="1">
            <a:spLocks noGrp="1"/>
          </p:cNvSpPr>
          <p:nvPr>
            <p:ph type="title"/>
          </p:nvPr>
        </p:nvSpPr>
        <p:spPr>
          <a:xfrm>
            <a:off x="2042444" y="290557"/>
            <a:ext cx="8602550" cy="1030443"/>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000" b="1" i="0">
                <a:solidFill>
                  <a:schemeClr val="accent3"/>
                </a:solidFill>
                <a:latin typeface="+mj-lt"/>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7" name="Slide Number Placeholder 5">
            <a:extLst>
              <a:ext uri="{FF2B5EF4-FFF2-40B4-BE49-F238E27FC236}">
                <a16:creationId xmlns:a16="http://schemas.microsoft.com/office/drawing/2014/main" id="{48165C5D-EB27-4119-B433-36F887DB387F}"/>
              </a:ext>
            </a:extLst>
          </p:cNvPr>
          <p:cNvSpPr>
            <a:spLocks noGrp="1"/>
          </p:cNvSpPr>
          <p:nvPr>
            <p:ph type="sldNum" sz="quarter" idx="4"/>
          </p:nvPr>
        </p:nvSpPr>
        <p:spPr>
          <a:xfrm>
            <a:off x="11641146" y="5623797"/>
            <a:ext cx="550853" cy="365125"/>
          </a:xfrm>
          <a:prstGeom prst="rect">
            <a:avLst/>
          </a:prstGeom>
        </p:spPr>
        <p:txBody>
          <a:bodyPr vert="horz" lIns="91440" tIns="45720" rIns="91440" bIns="45720" rtlCol="0" anchor="ctr"/>
          <a:lstStyle>
            <a:lvl1pPr algn="r">
              <a:defRPr sz="2000">
                <a:solidFill>
                  <a:schemeClr val="bg1"/>
                </a:solidFill>
              </a:defRPr>
            </a:lvl1pPr>
          </a:lstStyle>
          <a:p>
            <a:fld id="{5935DDE6-7AD5-4EBC-B546-5013AE520238}" type="slidenum">
              <a:rPr lang="en-US" smtClean="0"/>
              <a:pPr/>
              <a:t>‹#›</a:t>
            </a:fld>
            <a:endParaRPr lang="en-US" dirty="0"/>
          </a:p>
        </p:txBody>
      </p:sp>
      <p:pic>
        <p:nvPicPr>
          <p:cNvPr id="12" name="Picture 11" descr="Icon&#10;&#10;Description automatically generated with medium confidence">
            <a:extLst>
              <a:ext uri="{FF2B5EF4-FFF2-40B4-BE49-F238E27FC236}">
                <a16:creationId xmlns:a16="http://schemas.microsoft.com/office/drawing/2014/main" id="{E28BA051-A65F-4178-A432-261828B8B28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84756" y="290556"/>
            <a:ext cx="978836" cy="1030444"/>
          </a:xfrm>
          <a:prstGeom prst="rect">
            <a:avLst/>
          </a:prstGeom>
        </p:spPr>
      </p:pic>
    </p:spTree>
    <p:extLst>
      <p:ext uri="{BB962C8B-B14F-4D97-AF65-F5344CB8AC3E}">
        <p14:creationId xmlns:p14="http://schemas.microsoft.com/office/powerpoint/2010/main" val="349221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Ορθογώνιο 15">
            <a:extLst>
              <a:ext uri="{FF2B5EF4-FFF2-40B4-BE49-F238E27FC236}">
                <a16:creationId xmlns:a16="http://schemas.microsoft.com/office/drawing/2014/main" id="{6C9B71EB-ECB9-4A59-AF5A-FFEE1A8FBA8D}"/>
              </a:ext>
            </a:extLst>
          </p:cNvPr>
          <p:cNvSpPr/>
          <p:nvPr userDrawn="1"/>
        </p:nvSpPr>
        <p:spPr>
          <a:xfrm>
            <a:off x="5238572" y="1"/>
            <a:ext cx="2543314" cy="68580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a:p>
        </p:txBody>
      </p:sp>
      <p:sp>
        <p:nvSpPr>
          <p:cNvPr id="2" name="Date Placeholder 1">
            <a:extLst>
              <a:ext uri="{FF2B5EF4-FFF2-40B4-BE49-F238E27FC236}">
                <a16:creationId xmlns:a16="http://schemas.microsoft.com/office/drawing/2014/main" id="{9D43EC2A-B5C9-416A-9E91-435D02EC146B}"/>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9022F1B7-929B-4421-A699-0ACA618F1D8A}"/>
              </a:ext>
            </a:extLst>
          </p:cNvPr>
          <p:cNvSpPr>
            <a:spLocks noGrp="1"/>
          </p:cNvSpPr>
          <p:nvPr>
            <p:ph type="ftr" sz="quarter" idx="11"/>
          </p:nvPr>
        </p:nvSpPr>
        <p:spPr/>
        <p:txBody>
          <a:bodyPr/>
          <a:lstStyle/>
          <a:p>
            <a:endParaRPr lang="en-US" dirty="0"/>
          </a:p>
        </p:txBody>
      </p:sp>
      <p:pic>
        <p:nvPicPr>
          <p:cNvPr id="10" name="Εικόνα 28" descr="Εικόνα που περιέχει δέντρο, υπαίθριος, δάσος, δασώδης&#10;&#10;Περιγραφή που δημιουργήθηκε αυτόματα">
            <a:extLst>
              <a:ext uri="{FF2B5EF4-FFF2-40B4-BE49-F238E27FC236}">
                <a16:creationId xmlns:a16="http://schemas.microsoft.com/office/drawing/2014/main" id="{99968658-4D65-4C68-9954-C4CC5F331C7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02699" y="0"/>
            <a:ext cx="1175541" cy="6858000"/>
          </a:xfrm>
          <a:prstGeom prst="rect">
            <a:avLst/>
          </a:prstGeom>
        </p:spPr>
      </p:pic>
      <p:sp>
        <p:nvSpPr>
          <p:cNvPr id="12" name="Slide Number Placeholder 4">
            <a:extLst>
              <a:ext uri="{FF2B5EF4-FFF2-40B4-BE49-F238E27FC236}">
                <a16:creationId xmlns:a16="http://schemas.microsoft.com/office/drawing/2014/main" id="{AE25440C-D89E-4A12-AD3B-4E3C5F0A21D8}"/>
              </a:ext>
            </a:extLst>
          </p:cNvPr>
          <p:cNvSpPr txBox="1">
            <a:spLocks/>
          </p:cNvSpPr>
          <p:nvPr userDrawn="1"/>
        </p:nvSpPr>
        <p:spPr>
          <a:xfrm>
            <a:off x="11590470" y="5579867"/>
            <a:ext cx="587770" cy="366183"/>
          </a:xfrm>
          <a:prstGeom prst="rect">
            <a:avLst/>
          </a:prstGeom>
        </p:spPr>
        <p:txBody>
          <a:bodyPr vert="horz" lIns="91440" tIns="45720" rIns="91440" bIns="45720" rtlCol="0" anchor="ctr"/>
          <a:lstStyle>
            <a:defPPr>
              <a:defRPr lang="en-US"/>
            </a:defPPr>
            <a:lvl1pPr marL="0" algn="r" defTabSz="914400" rtl="0" eaLnBrk="1" latinLnBrk="0" hangingPunct="1">
              <a:defRPr lang="en-US" sz="2667" b="1" i="0" u="none" strike="noStrike" kern="1200" cap="none" smtClean="0">
                <a:solidFill>
                  <a:schemeClr val="bg1"/>
                </a:solidFill>
                <a:latin typeface="+mn-lt"/>
                <a:ea typeface="Calistoga"/>
                <a:cs typeface="Calistoga"/>
                <a:sym typeface="Calistog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 name="Title 1">
            <a:extLst>
              <a:ext uri="{FF2B5EF4-FFF2-40B4-BE49-F238E27FC236}">
                <a16:creationId xmlns:a16="http://schemas.microsoft.com/office/drawing/2014/main" id="{4DA94096-399B-4925-81B5-3864A7FC8580}"/>
              </a:ext>
            </a:extLst>
          </p:cNvPr>
          <p:cNvSpPr>
            <a:spLocks noGrp="1"/>
          </p:cNvSpPr>
          <p:nvPr>
            <p:ph type="title"/>
          </p:nvPr>
        </p:nvSpPr>
        <p:spPr>
          <a:xfrm>
            <a:off x="839788" y="1700612"/>
            <a:ext cx="3932237" cy="1042587"/>
          </a:xfrm>
        </p:spPr>
        <p:txBody>
          <a:bodyPr anchor="b">
            <a:normAutofit/>
          </a:bodyPr>
          <a:lstStyle>
            <a:lvl1pPr>
              <a:defRPr sz="2800" b="1">
                <a:solidFill>
                  <a:schemeClr val="accent2"/>
                </a:solidFill>
              </a:defRPr>
            </a:lvl1pPr>
          </a:lstStyle>
          <a:p>
            <a:r>
              <a:rPr lang="en-US"/>
              <a:t>Click to edit Master title style</a:t>
            </a:r>
          </a:p>
        </p:txBody>
      </p:sp>
      <p:sp>
        <p:nvSpPr>
          <p:cNvPr id="15" name="Text Placeholder 3">
            <a:extLst>
              <a:ext uri="{FF2B5EF4-FFF2-40B4-BE49-F238E27FC236}">
                <a16:creationId xmlns:a16="http://schemas.microsoft.com/office/drawing/2014/main" id="{BC41DFAE-C68C-460E-B6D0-56D4AFD6CC57}"/>
              </a:ext>
            </a:extLst>
          </p:cNvPr>
          <p:cNvSpPr>
            <a:spLocks noGrp="1"/>
          </p:cNvSpPr>
          <p:nvPr>
            <p:ph type="body" sz="half" idx="2"/>
          </p:nvPr>
        </p:nvSpPr>
        <p:spPr>
          <a:xfrm>
            <a:off x="839788" y="2743200"/>
            <a:ext cx="3932237" cy="31257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Media Placeholder 20">
            <a:extLst>
              <a:ext uri="{FF2B5EF4-FFF2-40B4-BE49-F238E27FC236}">
                <a16:creationId xmlns:a16="http://schemas.microsoft.com/office/drawing/2014/main" id="{3A1A8404-4E47-45BF-B6B5-1589E1731B93}"/>
              </a:ext>
            </a:extLst>
          </p:cNvPr>
          <p:cNvSpPr>
            <a:spLocks noGrp="1"/>
          </p:cNvSpPr>
          <p:nvPr>
            <p:ph type="media" sz="quarter" idx="13" hasCustomPrompt="1"/>
          </p:nvPr>
        </p:nvSpPr>
        <p:spPr>
          <a:xfrm>
            <a:off x="5238572" y="906462"/>
            <a:ext cx="5426253" cy="4962525"/>
          </a:xfrm>
        </p:spPr>
        <p:txBody>
          <a:bodyPr>
            <a:normAutofit/>
          </a:bodyPr>
          <a:lstStyle>
            <a:lvl1pPr marL="0" indent="0">
              <a:buNone/>
              <a:defRPr sz="2000">
                <a:solidFill>
                  <a:schemeClr val="tx1"/>
                </a:solidFill>
              </a:defRPr>
            </a:lvl1pPr>
          </a:lstStyle>
          <a:p>
            <a:r>
              <a:rPr lang="en-US" dirty="0"/>
              <a:t>Click to add media</a:t>
            </a:r>
          </a:p>
        </p:txBody>
      </p:sp>
      <p:sp>
        <p:nvSpPr>
          <p:cNvPr id="23" name="Slide Number Placeholder 5">
            <a:extLst>
              <a:ext uri="{FF2B5EF4-FFF2-40B4-BE49-F238E27FC236}">
                <a16:creationId xmlns:a16="http://schemas.microsoft.com/office/drawing/2014/main" id="{4BF6C2CF-E276-46E4-AA47-E0F982FF9B3B}"/>
              </a:ext>
            </a:extLst>
          </p:cNvPr>
          <p:cNvSpPr>
            <a:spLocks noGrp="1"/>
          </p:cNvSpPr>
          <p:nvPr>
            <p:ph type="sldNum" sz="quarter" idx="4"/>
          </p:nvPr>
        </p:nvSpPr>
        <p:spPr>
          <a:xfrm>
            <a:off x="11641146" y="5623797"/>
            <a:ext cx="550853" cy="365125"/>
          </a:xfrm>
          <a:prstGeom prst="rect">
            <a:avLst/>
          </a:prstGeom>
        </p:spPr>
        <p:txBody>
          <a:bodyPr vert="horz" lIns="91440" tIns="45720" rIns="91440" bIns="45720" rtlCol="0" anchor="ctr"/>
          <a:lstStyle>
            <a:lvl1pPr algn="r">
              <a:defRPr sz="2000">
                <a:solidFill>
                  <a:schemeClr val="bg1"/>
                </a:solidFill>
              </a:defRPr>
            </a:lvl1pPr>
          </a:lstStyle>
          <a:p>
            <a:fld id="{5935DDE6-7AD5-4EBC-B546-5013AE520238}" type="slidenum">
              <a:rPr lang="en-US" smtClean="0"/>
              <a:pPr/>
              <a:t>‹#›</a:t>
            </a:fld>
            <a:endParaRPr lang="en-US" dirty="0"/>
          </a:p>
        </p:txBody>
      </p:sp>
      <p:sp>
        <p:nvSpPr>
          <p:cNvPr id="24" name="Google Shape;825;p22">
            <a:extLst>
              <a:ext uri="{FF2B5EF4-FFF2-40B4-BE49-F238E27FC236}">
                <a16:creationId xmlns:a16="http://schemas.microsoft.com/office/drawing/2014/main" id="{57DEAF3A-C60F-441B-A1C4-C41950B2D04D}"/>
              </a:ext>
            </a:extLst>
          </p:cNvPr>
          <p:cNvSpPr/>
          <p:nvPr userDrawn="1"/>
        </p:nvSpPr>
        <p:spPr>
          <a:xfrm rot="5400000">
            <a:off x="8362280" y="3198025"/>
            <a:ext cx="6858000" cy="461951"/>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lt1"/>
            </a:solidFill>
            <a:prstDash val="solid"/>
            <a:miter lim="36658"/>
            <a:headEnd type="none" w="sm" len="sm"/>
            <a:tailEnd type="none" w="sm" len="sm"/>
          </a:ln>
          <a:effectLst>
            <a:glow rad="63500">
              <a:schemeClr val="bg1">
                <a:lumMod val="50000"/>
                <a:alpha val="18000"/>
              </a:schemeClr>
            </a:glo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pic>
        <p:nvPicPr>
          <p:cNvPr id="17" name="Picture 16" descr="Icon&#10;&#10;Description automatically generated with medium confidence">
            <a:extLst>
              <a:ext uri="{FF2B5EF4-FFF2-40B4-BE49-F238E27FC236}">
                <a16:creationId xmlns:a16="http://schemas.microsoft.com/office/drawing/2014/main" id="{83849E07-9837-4879-836C-0F80E994D53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8324" y="269374"/>
            <a:ext cx="1339435" cy="1410055"/>
          </a:xfrm>
          <a:prstGeom prst="rect">
            <a:avLst/>
          </a:prstGeom>
        </p:spPr>
      </p:pic>
    </p:spTree>
    <p:extLst>
      <p:ext uri="{BB962C8B-B14F-4D97-AF65-F5344CB8AC3E}">
        <p14:creationId xmlns:p14="http://schemas.microsoft.com/office/powerpoint/2010/main" val="646869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hart">
    <p:spTree>
      <p:nvGrpSpPr>
        <p:cNvPr id="1" name=""/>
        <p:cNvGrpSpPr/>
        <p:nvPr/>
      </p:nvGrpSpPr>
      <p:grpSpPr>
        <a:xfrm>
          <a:off x="0" y="0"/>
          <a:ext cx="0" cy="0"/>
          <a:chOff x="0" y="0"/>
          <a:chExt cx="0" cy="0"/>
        </a:xfrm>
      </p:grpSpPr>
      <p:sp>
        <p:nvSpPr>
          <p:cNvPr id="14" name="Ορθογώνιο 15">
            <a:extLst>
              <a:ext uri="{FF2B5EF4-FFF2-40B4-BE49-F238E27FC236}">
                <a16:creationId xmlns:a16="http://schemas.microsoft.com/office/drawing/2014/main" id="{0E3873CD-A969-4662-A756-C9F0030BBC6F}"/>
              </a:ext>
            </a:extLst>
          </p:cNvPr>
          <p:cNvSpPr/>
          <p:nvPr userDrawn="1"/>
        </p:nvSpPr>
        <p:spPr>
          <a:xfrm>
            <a:off x="5391920" y="0"/>
            <a:ext cx="2543314" cy="68580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a:p>
        </p:txBody>
      </p:sp>
      <p:sp>
        <p:nvSpPr>
          <p:cNvPr id="2" name="Date Placeholder 1">
            <a:extLst>
              <a:ext uri="{FF2B5EF4-FFF2-40B4-BE49-F238E27FC236}">
                <a16:creationId xmlns:a16="http://schemas.microsoft.com/office/drawing/2014/main" id="{9D43EC2A-B5C9-416A-9E91-435D02EC146B}"/>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9022F1B7-929B-4421-A699-0ACA618F1D8A}"/>
              </a:ext>
            </a:extLst>
          </p:cNvPr>
          <p:cNvSpPr>
            <a:spLocks noGrp="1"/>
          </p:cNvSpPr>
          <p:nvPr>
            <p:ph type="ftr" sz="quarter" idx="11"/>
          </p:nvPr>
        </p:nvSpPr>
        <p:spPr/>
        <p:txBody>
          <a:bodyPr/>
          <a:lstStyle/>
          <a:p>
            <a:endParaRPr lang="en-US" dirty="0"/>
          </a:p>
        </p:txBody>
      </p:sp>
      <p:pic>
        <p:nvPicPr>
          <p:cNvPr id="10" name="Εικόνα 28" descr="Εικόνα που περιέχει δέντρο, υπαίθριος, δάσος, δασώδης&#10;&#10;Περιγραφή που δημιουργήθηκε αυτόματα">
            <a:extLst>
              <a:ext uri="{FF2B5EF4-FFF2-40B4-BE49-F238E27FC236}">
                <a16:creationId xmlns:a16="http://schemas.microsoft.com/office/drawing/2014/main" id="{99968658-4D65-4C68-9954-C4CC5F331C7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02699" y="0"/>
            <a:ext cx="1175541" cy="6858000"/>
          </a:xfrm>
          <a:prstGeom prst="rect">
            <a:avLst/>
          </a:prstGeom>
        </p:spPr>
      </p:pic>
      <p:sp>
        <p:nvSpPr>
          <p:cNvPr id="12" name="Slide Number Placeholder 4">
            <a:extLst>
              <a:ext uri="{FF2B5EF4-FFF2-40B4-BE49-F238E27FC236}">
                <a16:creationId xmlns:a16="http://schemas.microsoft.com/office/drawing/2014/main" id="{AE25440C-D89E-4A12-AD3B-4E3C5F0A21D8}"/>
              </a:ext>
            </a:extLst>
          </p:cNvPr>
          <p:cNvSpPr txBox="1">
            <a:spLocks/>
          </p:cNvSpPr>
          <p:nvPr userDrawn="1"/>
        </p:nvSpPr>
        <p:spPr>
          <a:xfrm>
            <a:off x="11590470" y="5579867"/>
            <a:ext cx="587770" cy="366183"/>
          </a:xfrm>
          <a:prstGeom prst="rect">
            <a:avLst/>
          </a:prstGeom>
        </p:spPr>
        <p:txBody>
          <a:bodyPr vert="horz" lIns="91440" tIns="45720" rIns="91440" bIns="45720" rtlCol="0" anchor="ctr"/>
          <a:lstStyle>
            <a:defPPr>
              <a:defRPr lang="en-US"/>
            </a:defPPr>
            <a:lvl1pPr marL="0" algn="r" defTabSz="914400" rtl="0" eaLnBrk="1" latinLnBrk="0" hangingPunct="1">
              <a:defRPr lang="en-US" sz="2667" b="1" i="0" u="none" strike="noStrike" kern="1200" cap="none" smtClean="0">
                <a:solidFill>
                  <a:schemeClr val="bg1"/>
                </a:solidFill>
                <a:latin typeface="+mn-lt"/>
                <a:ea typeface="Calistoga"/>
                <a:cs typeface="Calistoga"/>
                <a:sym typeface="Calistog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 name="Title 1">
            <a:extLst>
              <a:ext uri="{FF2B5EF4-FFF2-40B4-BE49-F238E27FC236}">
                <a16:creationId xmlns:a16="http://schemas.microsoft.com/office/drawing/2014/main" id="{4DA94096-399B-4925-81B5-3864A7FC8580}"/>
              </a:ext>
            </a:extLst>
          </p:cNvPr>
          <p:cNvSpPr>
            <a:spLocks noGrp="1"/>
          </p:cNvSpPr>
          <p:nvPr>
            <p:ph type="title"/>
          </p:nvPr>
        </p:nvSpPr>
        <p:spPr>
          <a:xfrm>
            <a:off x="839788" y="1700612"/>
            <a:ext cx="3932237" cy="1042587"/>
          </a:xfrm>
        </p:spPr>
        <p:txBody>
          <a:bodyPr anchor="b">
            <a:noAutofit/>
          </a:bodyPr>
          <a:lstStyle>
            <a:lvl1pPr>
              <a:defRPr sz="2800" b="1">
                <a:solidFill>
                  <a:schemeClr val="accent2"/>
                </a:solidFill>
              </a:defRPr>
            </a:lvl1pPr>
          </a:lstStyle>
          <a:p>
            <a:r>
              <a:rPr lang="en-US"/>
              <a:t>Click to edit Master title style</a:t>
            </a:r>
          </a:p>
        </p:txBody>
      </p:sp>
      <p:sp>
        <p:nvSpPr>
          <p:cNvPr id="15" name="Text Placeholder 3">
            <a:extLst>
              <a:ext uri="{FF2B5EF4-FFF2-40B4-BE49-F238E27FC236}">
                <a16:creationId xmlns:a16="http://schemas.microsoft.com/office/drawing/2014/main" id="{BC41DFAE-C68C-460E-B6D0-56D4AFD6CC57}"/>
              </a:ext>
            </a:extLst>
          </p:cNvPr>
          <p:cNvSpPr>
            <a:spLocks noGrp="1"/>
          </p:cNvSpPr>
          <p:nvPr>
            <p:ph type="body" sz="half" idx="2"/>
          </p:nvPr>
        </p:nvSpPr>
        <p:spPr>
          <a:xfrm>
            <a:off x="839788" y="2743200"/>
            <a:ext cx="3932237" cy="31257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3" name="Slide Number Placeholder 5">
            <a:extLst>
              <a:ext uri="{FF2B5EF4-FFF2-40B4-BE49-F238E27FC236}">
                <a16:creationId xmlns:a16="http://schemas.microsoft.com/office/drawing/2014/main" id="{4BF6C2CF-E276-46E4-AA47-E0F982FF9B3B}"/>
              </a:ext>
            </a:extLst>
          </p:cNvPr>
          <p:cNvSpPr>
            <a:spLocks noGrp="1"/>
          </p:cNvSpPr>
          <p:nvPr>
            <p:ph type="sldNum" sz="quarter" idx="4"/>
          </p:nvPr>
        </p:nvSpPr>
        <p:spPr>
          <a:xfrm>
            <a:off x="11641146" y="5623797"/>
            <a:ext cx="550853" cy="365125"/>
          </a:xfrm>
          <a:prstGeom prst="rect">
            <a:avLst/>
          </a:prstGeom>
        </p:spPr>
        <p:txBody>
          <a:bodyPr vert="horz" lIns="91440" tIns="45720" rIns="91440" bIns="45720" rtlCol="0" anchor="ctr"/>
          <a:lstStyle>
            <a:lvl1pPr algn="r">
              <a:defRPr sz="2000">
                <a:solidFill>
                  <a:schemeClr val="bg1"/>
                </a:solidFill>
              </a:defRPr>
            </a:lvl1pPr>
          </a:lstStyle>
          <a:p>
            <a:fld id="{5935DDE6-7AD5-4EBC-B546-5013AE520238}" type="slidenum">
              <a:rPr lang="en-US" smtClean="0"/>
              <a:pPr/>
              <a:t>‹#›</a:t>
            </a:fld>
            <a:endParaRPr lang="en-US" dirty="0"/>
          </a:p>
        </p:txBody>
      </p:sp>
      <p:sp>
        <p:nvSpPr>
          <p:cNvPr id="24" name="Google Shape;825;p22">
            <a:extLst>
              <a:ext uri="{FF2B5EF4-FFF2-40B4-BE49-F238E27FC236}">
                <a16:creationId xmlns:a16="http://schemas.microsoft.com/office/drawing/2014/main" id="{57DEAF3A-C60F-441B-A1C4-C41950B2D04D}"/>
              </a:ext>
            </a:extLst>
          </p:cNvPr>
          <p:cNvSpPr/>
          <p:nvPr userDrawn="1"/>
        </p:nvSpPr>
        <p:spPr>
          <a:xfrm rot="5400000">
            <a:off x="8362280" y="3198025"/>
            <a:ext cx="6858000" cy="461951"/>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lt1"/>
            </a:solidFill>
            <a:prstDash val="solid"/>
            <a:miter lim="36658"/>
            <a:headEnd type="none" w="sm" len="sm"/>
            <a:tailEnd type="none" w="sm" len="sm"/>
          </a:ln>
          <a:effectLst>
            <a:glow rad="63500">
              <a:schemeClr val="bg1">
                <a:lumMod val="50000"/>
                <a:alpha val="18000"/>
              </a:schemeClr>
            </a:glo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 name="Chart Placeholder 4">
            <a:extLst>
              <a:ext uri="{FF2B5EF4-FFF2-40B4-BE49-F238E27FC236}">
                <a16:creationId xmlns:a16="http://schemas.microsoft.com/office/drawing/2014/main" id="{83F1CD75-6F26-4A7A-BE4E-93BC4F5A0082}"/>
              </a:ext>
            </a:extLst>
          </p:cNvPr>
          <p:cNvSpPr>
            <a:spLocks noGrp="1"/>
          </p:cNvSpPr>
          <p:nvPr>
            <p:ph type="chart" sz="quarter" idx="12" hasCustomPrompt="1"/>
          </p:nvPr>
        </p:nvSpPr>
        <p:spPr>
          <a:xfrm>
            <a:off x="5443538" y="623888"/>
            <a:ext cx="5332412" cy="5245100"/>
          </a:xfrm>
        </p:spPr>
        <p:txBody>
          <a:bodyPr>
            <a:normAutofit/>
          </a:bodyPr>
          <a:lstStyle>
            <a:lvl1pPr marL="0" indent="0">
              <a:buNone/>
              <a:defRPr sz="2000">
                <a:solidFill>
                  <a:schemeClr val="tx1"/>
                </a:solidFill>
              </a:defRPr>
            </a:lvl1pPr>
          </a:lstStyle>
          <a:p>
            <a:r>
              <a:rPr lang="en-US" dirty="0"/>
              <a:t>Click to add chart</a:t>
            </a:r>
          </a:p>
        </p:txBody>
      </p:sp>
      <p:pic>
        <p:nvPicPr>
          <p:cNvPr id="17" name="Picture 16" descr="Icon&#10;&#10;Description automatically generated with medium confidence">
            <a:extLst>
              <a:ext uri="{FF2B5EF4-FFF2-40B4-BE49-F238E27FC236}">
                <a16:creationId xmlns:a16="http://schemas.microsoft.com/office/drawing/2014/main" id="{DB739C36-465D-405A-BC22-06EC6DDB0DF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8324" y="231597"/>
            <a:ext cx="1339435" cy="1410055"/>
          </a:xfrm>
          <a:prstGeom prst="rect">
            <a:avLst/>
          </a:prstGeom>
        </p:spPr>
      </p:pic>
    </p:spTree>
    <p:extLst>
      <p:ext uri="{BB962C8B-B14F-4D97-AF65-F5344CB8AC3E}">
        <p14:creationId xmlns:p14="http://schemas.microsoft.com/office/powerpoint/2010/main" val="353688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0" name="Ορθογώνιο 15">
            <a:extLst>
              <a:ext uri="{FF2B5EF4-FFF2-40B4-BE49-F238E27FC236}">
                <a16:creationId xmlns:a16="http://schemas.microsoft.com/office/drawing/2014/main" id="{0951C8BA-CA76-44DF-A016-4EA0336F989B}"/>
              </a:ext>
            </a:extLst>
          </p:cNvPr>
          <p:cNvSpPr/>
          <p:nvPr userDrawn="1"/>
        </p:nvSpPr>
        <p:spPr>
          <a:xfrm>
            <a:off x="5391920" y="0"/>
            <a:ext cx="2543314" cy="68580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a:p>
        </p:txBody>
      </p:sp>
      <p:sp>
        <p:nvSpPr>
          <p:cNvPr id="2" name="Date Placeholder 1">
            <a:extLst>
              <a:ext uri="{FF2B5EF4-FFF2-40B4-BE49-F238E27FC236}">
                <a16:creationId xmlns:a16="http://schemas.microsoft.com/office/drawing/2014/main" id="{9D43EC2A-B5C9-416A-9E91-435D02EC146B}"/>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9022F1B7-929B-4421-A699-0ACA618F1D8A}"/>
              </a:ext>
            </a:extLst>
          </p:cNvPr>
          <p:cNvSpPr>
            <a:spLocks noGrp="1"/>
          </p:cNvSpPr>
          <p:nvPr>
            <p:ph type="ftr" sz="quarter" idx="11"/>
          </p:nvPr>
        </p:nvSpPr>
        <p:spPr/>
        <p:txBody>
          <a:bodyPr/>
          <a:lstStyle/>
          <a:p>
            <a:endParaRPr lang="en-US" dirty="0"/>
          </a:p>
        </p:txBody>
      </p:sp>
      <p:pic>
        <p:nvPicPr>
          <p:cNvPr id="10" name="Εικόνα 28" descr="Εικόνα που περιέχει δέντρο, υπαίθριος, δάσος, δασώδης&#10;&#10;Περιγραφή που δημιουργήθηκε αυτόματα">
            <a:extLst>
              <a:ext uri="{FF2B5EF4-FFF2-40B4-BE49-F238E27FC236}">
                <a16:creationId xmlns:a16="http://schemas.microsoft.com/office/drawing/2014/main" id="{99968658-4D65-4C68-9954-C4CC5F331C7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02699" y="0"/>
            <a:ext cx="1175541" cy="6858000"/>
          </a:xfrm>
          <a:prstGeom prst="rect">
            <a:avLst/>
          </a:prstGeom>
        </p:spPr>
      </p:pic>
      <p:sp>
        <p:nvSpPr>
          <p:cNvPr id="12" name="Slide Number Placeholder 4">
            <a:extLst>
              <a:ext uri="{FF2B5EF4-FFF2-40B4-BE49-F238E27FC236}">
                <a16:creationId xmlns:a16="http://schemas.microsoft.com/office/drawing/2014/main" id="{AE25440C-D89E-4A12-AD3B-4E3C5F0A21D8}"/>
              </a:ext>
            </a:extLst>
          </p:cNvPr>
          <p:cNvSpPr txBox="1">
            <a:spLocks/>
          </p:cNvSpPr>
          <p:nvPr userDrawn="1"/>
        </p:nvSpPr>
        <p:spPr>
          <a:xfrm>
            <a:off x="11590470" y="5579867"/>
            <a:ext cx="587770" cy="366183"/>
          </a:xfrm>
          <a:prstGeom prst="rect">
            <a:avLst/>
          </a:prstGeom>
        </p:spPr>
        <p:txBody>
          <a:bodyPr vert="horz" lIns="91440" tIns="45720" rIns="91440" bIns="45720" rtlCol="0" anchor="ctr"/>
          <a:lstStyle>
            <a:defPPr>
              <a:defRPr lang="en-US"/>
            </a:defPPr>
            <a:lvl1pPr marL="0" algn="r" defTabSz="914400" rtl="0" eaLnBrk="1" latinLnBrk="0" hangingPunct="1">
              <a:defRPr lang="en-US" sz="2667" b="1" i="0" u="none" strike="noStrike" kern="1200" cap="none" smtClean="0">
                <a:solidFill>
                  <a:schemeClr val="bg1"/>
                </a:solidFill>
                <a:latin typeface="+mn-lt"/>
                <a:ea typeface="Calistoga"/>
                <a:cs typeface="Calistoga"/>
                <a:sym typeface="Calistog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 name="Title 1">
            <a:extLst>
              <a:ext uri="{FF2B5EF4-FFF2-40B4-BE49-F238E27FC236}">
                <a16:creationId xmlns:a16="http://schemas.microsoft.com/office/drawing/2014/main" id="{4DA94096-399B-4925-81B5-3864A7FC8580}"/>
              </a:ext>
            </a:extLst>
          </p:cNvPr>
          <p:cNvSpPr>
            <a:spLocks noGrp="1"/>
          </p:cNvSpPr>
          <p:nvPr>
            <p:ph type="title"/>
          </p:nvPr>
        </p:nvSpPr>
        <p:spPr>
          <a:xfrm>
            <a:off x="839788" y="1700612"/>
            <a:ext cx="3932237" cy="1042587"/>
          </a:xfrm>
        </p:spPr>
        <p:txBody>
          <a:bodyPr anchor="b">
            <a:noAutofit/>
          </a:bodyPr>
          <a:lstStyle>
            <a:lvl1pPr>
              <a:defRPr sz="2800" b="1">
                <a:solidFill>
                  <a:schemeClr val="accent2"/>
                </a:solidFill>
              </a:defRPr>
            </a:lvl1pPr>
          </a:lstStyle>
          <a:p>
            <a:r>
              <a:rPr lang="en-US"/>
              <a:t>Click to edit Master title style</a:t>
            </a:r>
          </a:p>
        </p:txBody>
      </p:sp>
      <p:sp>
        <p:nvSpPr>
          <p:cNvPr id="15" name="Text Placeholder 3">
            <a:extLst>
              <a:ext uri="{FF2B5EF4-FFF2-40B4-BE49-F238E27FC236}">
                <a16:creationId xmlns:a16="http://schemas.microsoft.com/office/drawing/2014/main" id="{BC41DFAE-C68C-460E-B6D0-56D4AFD6CC57}"/>
              </a:ext>
            </a:extLst>
          </p:cNvPr>
          <p:cNvSpPr>
            <a:spLocks noGrp="1"/>
          </p:cNvSpPr>
          <p:nvPr>
            <p:ph type="body" sz="half" idx="2"/>
          </p:nvPr>
        </p:nvSpPr>
        <p:spPr>
          <a:xfrm>
            <a:off x="839788" y="2743200"/>
            <a:ext cx="3932237" cy="31257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3" name="Slide Number Placeholder 5">
            <a:extLst>
              <a:ext uri="{FF2B5EF4-FFF2-40B4-BE49-F238E27FC236}">
                <a16:creationId xmlns:a16="http://schemas.microsoft.com/office/drawing/2014/main" id="{4BF6C2CF-E276-46E4-AA47-E0F982FF9B3B}"/>
              </a:ext>
            </a:extLst>
          </p:cNvPr>
          <p:cNvSpPr>
            <a:spLocks noGrp="1"/>
          </p:cNvSpPr>
          <p:nvPr>
            <p:ph type="sldNum" sz="quarter" idx="4"/>
          </p:nvPr>
        </p:nvSpPr>
        <p:spPr>
          <a:xfrm>
            <a:off x="11641146" y="5623797"/>
            <a:ext cx="550853" cy="365125"/>
          </a:xfrm>
          <a:prstGeom prst="rect">
            <a:avLst/>
          </a:prstGeom>
        </p:spPr>
        <p:txBody>
          <a:bodyPr vert="horz" lIns="91440" tIns="45720" rIns="91440" bIns="45720" rtlCol="0" anchor="ctr"/>
          <a:lstStyle>
            <a:lvl1pPr algn="r">
              <a:defRPr sz="2000">
                <a:solidFill>
                  <a:schemeClr val="bg1"/>
                </a:solidFill>
              </a:defRPr>
            </a:lvl1pPr>
          </a:lstStyle>
          <a:p>
            <a:fld id="{5935DDE6-7AD5-4EBC-B546-5013AE520238}" type="slidenum">
              <a:rPr lang="en-US" smtClean="0"/>
              <a:pPr/>
              <a:t>‹#›</a:t>
            </a:fld>
            <a:endParaRPr lang="en-US" dirty="0"/>
          </a:p>
        </p:txBody>
      </p:sp>
      <p:sp>
        <p:nvSpPr>
          <p:cNvPr id="24" name="Google Shape;825;p22">
            <a:extLst>
              <a:ext uri="{FF2B5EF4-FFF2-40B4-BE49-F238E27FC236}">
                <a16:creationId xmlns:a16="http://schemas.microsoft.com/office/drawing/2014/main" id="{57DEAF3A-C60F-441B-A1C4-C41950B2D04D}"/>
              </a:ext>
            </a:extLst>
          </p:cNvPr>
          <p:cNvSpPr/>
          <p:nvPr userDrawn="1"/>
        </p:nvSpPr>
        <p:spPr>
          <a:xfrm rot="5400000">
            <a:off x="8362280" y="3198025"/>
            <a:ext cx="6858000" cy="461951"/>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lt1"/>
            </a:solidFill>
            <a:prstDash val="solid"/>
            <a:miter lim="36658"/>
            <a:headEnd type="none" w="sm" len="sm"/>
            <a:tailEnd type="none" w="sm" len="sm"/>
          </a:ln>
          <a:effectLst>
            <a:glow rad="63500">
              <a:schemeClr val="bg1">
                <a:lumMod val="50000"/>
                <a:alpha val="18000"/>
              </a:schemeClr>
            </a:glo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 name="Picture Placeholder 5">
            <a:extLst>
              <a:ext uri="{FF2B5EF4-FFF2-40B4-BE49-F238E27FC236}">
                <a16:creationId xmlns:a16="http://schemas.microsoft.com/office/drawing/2014/main" id="{DA4BEA94-16CD-4578-A0CC-9080669C4020}"/>
              </a:ext>
            </a:extLst>
          </p:cNvPr>
          <p:cNvSpPr>
            <a:spLocks noGrp="1"/>
          </p:cNvSpPr>
          <p:nvPr>
            <p:ph type="pic" sz="quarter" idx="12" hasCustomPrompt="1"/>
          </p:nvPr>
        </p:nvSpPr>
        <p:spPr>
          <a:xfrm>
            <a:off x="4938713" y="366713"/>
            <a:ext cx="6049962" cy="5502275"/>
          </a:xfrm>
        </p:spPr>
        <p:txBody>
          <a:bodyPr>
            <a:normAutofit/>
          </a:bodyPr>
          <a:lstStyle>
            <a:lvl1pPr marL="0" indent="0">
              <a:buNone/>
              <a:defRPr sz="2000">
                <a:solidFill>
                  <a:schemeClr val="tx1"/>
                </a:solidFill>
              </a:defRPr>
            </a:lvl1pPr>
          </a:lstStyle>
          <a:p>
            <a:r>
              <a:rPr lang="en-US" dirty="0"/>
              <a:t>Add picture here</a:t>
            </a:r>
          </a:p>
        </p:txBody>
      </p:sp>
      <p:pic>
        <p:nvPicPr>
          <p:cNvPr id="14" name="Picture 13" descr="Icon&#10;&#10;Description automatically generated with medium confidence">
            <a:extLst>
              <a:ext uri="{FF2B5EF4-FFF2-40B4-BE49-F238E27FC236}">
                <a16:creationId xmlns:a16="http://schemas.microsoft.com/office/drawing/2014/main" id="{C3493FE5-0CF0-4AA5-B88E-9EFDCBCE85C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60906" y="231597"/>
            <a:ext cx="1339435" cy="1410055"/>
          </a:xfrm>
          <a:prstGeom prst="rect">
            <a:avLst/>
          </a:prstGeom>
        </p:spPr>
      </p:pic>
    </p:spTree>
    <p:extLst>
      <p:ext uri="{BB962C8B-B14F-4D97-AF65-F5344CB8AC3E}">
        <p14:creationId xmlns:p14="http://schemas.microsoft.com/office/powerpoint/2010/main" val="64999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Quote">
    <p:bg>
      <p:bgRef idx="1001">
        <a:schemeClr val="bg2"/>
      </p:bgRef>
    </p:bg>
    <p:spTree>
      <p:nvGrpSpPr>
        <p:cNvPr id="1" name="Shape 464"/>
        <p:cNvGrpSpPr/>
        <p:nvPr/>
      </p:nvGrpSpPr>
      <p:grpSpPr>
        <a:xfrm>
          <a:off x="0" y="0"/>
          <a:ext cx="0" cy="0"/>
          <a:chOff x="0" y="0"/>
          <a:chExt cx="0" cy="0"/>
        </a:xfrm>
      </p:grpSpPr>
      <p:sp>
        <p:nvSpPr>
          <p:cNvPr id="465" name="Google Shape;465;p14"/>
          <p:cNvSpPr txBox="1">
            <a:spLocks noGrp="1"/>
          </p:cNvSpPr>
          <p:nvPr>
            <p:ph type="title"/>
          </p:nvPr>
        </p:nvSpPr>
        <p:spPr>
          <a:xfrm>
            <a:off x="2581815" y="4639180"/>
            <a:ext cx="4413600" cy="6420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3467" b="1" i="0">
                <a:solidFill>
                  <a:schemeClr val="accent6">
                    <a:lumMod val="75000"/>
                  </a:schemeClr>
                </a:solidFill>
                <a:latin typeface="+mj-lt"/>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466" name="Google Shape;466;p14"/>
          <p:cNvSpPr txBox="1">
            <a:spLocks noGrp="1"/>
          </p:cNvSpPr>
          <p:nvPr>
            <p:ph type="subTitle" idx="1"/>
          </p:nvPr>
        </p:nvSpPr>
        <p:spPr>
          <a:xfrm>
            <a:off x="2581800" y="2127967"/>
            <a:ext cx="7028400" cy="243205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None/>
              <a:defRPr sz="4000" b="0" i="0">
                <a:solidFill>
                  <a:schemeClr val="accent3"/>
                </a:solidFill>
                <a:latin typeface="+mj-lt"/>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67" name="Google Shape;467;p14"/>
          <p:cNvSpPr/>
          <p:nvPr/>
        </p:nvSpPr>
        <p:spPr>
          <a:xfrm>
            <a:off x="-98900" y="3603200"/>
            <a:ext cx="2133" cy="2133"/>
          </a:xfrm>
          <a:custGeom>
            <a:avLst/>
            <a:gdLst/>
            <a:ahLst/>
            <a:cxnLst/>
            <a:rect l="l" t="t" r="r" b="b"/>
            <a:pathLst>
              <a:path w="64" h="64" extrusionOk="0">
                <a:moveTo>
                  <a:pt x="63" y="0"/>
                </a:moveTo>
                <a:cubicBezTo>
                  <a:pt x="21" y="21"/>
                  <a:pt x="0" y="21"/>
                  <a:pt x="0" y="63"/>
                </a:cubicBezTo>
                <a:cubicBezTo>
                  <a:pt x="42" y="63"/>
                  <a:pt x="63" y="21"/>
                  <a:pt x="63" y="0"/>
                </a:cubicBezTo>
                <a:close/>
              </a:path>
            </a:pathLst>
          </a:custGeom>
          <a:solidFill>
            <a:srgbClr val="D7EA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mj-lt"/>
            </a:endParaRPr>
          </a:p>
        </p:txBody>
      </p:sp>
      <p:sp>
        <p:nvSpPr>
          <p:cNvPr id="468" name="Google Shape;468;p14"/>
          <p:cNvSpPr/>
          <p:nvPr/>
        </p:nvSpPr>
        <p:spPr>
          <a:xfrm>
            <a:off x="-96799" y="3603201"/>
            <a:ext cx="33" cy="33"/>
          </a:xfrm>
          <a:custGeom>
            <a:avLst/>
            <a:gdLst/>
            <a:ahLst/>
            <a:cxnLst/>
            <a:rect l="l" t="t" r="r" b="b"/>
            <a:pathLst>
              <a:path w="1" h="1" extrusionOk="0">
                <a:moveTo>
                  <a:pt x="0" y="0"/>
                </a:moveTo>
                <a:lnTo>
                  <a:pt x="0" y="0"/>
                </a:lnTo>
                <a:close/>
              </a:path>
            </a:pathLst>
          </a:custGeom>
          <a:solidFill>
            <a:srgbClr val="D7EA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mj-lt"/>
            </a:endParaRPr>
          </a:p>
        </p:txBody>
      </p:sp>
      <p:sp>
        <p:nvSpPr>
          <p:cNvPr id="7" name="Google Shape;825;p22">
            <a:extLst>
              <a:ext uri="{FF2B5EF4-FFF2-40B4-BE49-F238E27FC236}">
                <a16:creationId xmlns:a16="http://schemas.microsoft.com/office/drawing/2014/main" id="{009F82B8-4958-BC4E-B142-E4B9A451C995}"/>
              </a:ext>
            </a:extLst>
          </p:cNvPr>
          <p:cNvSpPr/>
          <p:nvPr userDrawn="1"/>
        </p:nvSpPr>
        <p:spPr>
          <a:xfrm rot="5400000">
            <a:off x="8298562" y="3255198"/>
            <a:ext cx="7147124" cy="461951"/>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lt1"/>
            </a:solidFill>
            <a:prstDash val="solid"/>
            <a:miter lim="36658"/>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mj-lt"/>
            </a:endParaRPr>
          </a:p>
        </p:txBody>
      </p:sp>
      <p:sp>
        <p:nvSpPr>
          <p:cNvPr id="11" name="Google Shape;1596;p51">
            <a:extLst>
              <a:ext uri="{FF2B5EF4-FFF2-40B4-BE49-F238E27FC236}">
                <a16:creationId xmlns:a16="http://schemas.microsoft.com/office/drawing/2014/main" id="{7B045472-1C55-4983-AC1C-CFB88A0EF94B}"/>
              </a:ext>
            </a:extLst>
          </p:cNvPr>
          <p:cNvSpPr/>
          <p:nvPr userDrawn="1"/>
        </p:nvSpPr>
        <p:spPr>
          <a:xfrm flipH="1">
            <a:off x="1814414" y="1880825"/>
            <a:ext cx="767385" cy="480196"/>
          </a:xfrm>
          <a:prstGeom prst="rect">
            <a:avLst/>
          </a:prstGeom>
          <a:ln>
            <a:noFill/>
          </a:ln>
        </p:spPr>
        <p:txBody>
          <a:bodyPr>
            <a:prstTxWarp prst="textPlain">
              <a:avLst/>
            </a:prstTxWarp>
          </a:bodyPr>
          <a:lstStyle/>
          <a:p>
            <a:pPr lvl="0" algn="ctr"/>
            <a:r>
              <a:rPr sz="2400" b="1" dirty="0">
                <a:ln w="9525" cap="flat" cmpd="sng">
                  <a:solidFill>
                    <a:schemeClr val="bg2">
                      <a:lumMod val="75000"/>
                    </a:schemeClr>
                  </a:solidFill>
                  <a:prstDash val="solid"/>
                  <a:round/>
                  <a:headEnd type="none" w="sm" len="sm"/>
                  <a:tailEnd type="none" w="sm" len="sm"/>
                </a:ln>
                <a:solidFill>
                  <a:schemeClr val="bg2">
                    <a:lumMod val="75000"/>
                  </a:schemeClr>
                </a:solidFill>
                <a:latin typeface="Century Gothic" panose="020B0502020202020204" pitchFamily="34" charset="0"/>
              </a:rPr>
              <a:t>"</a:t>
            </a:r>
          </a:p>
        </p:txBody>
      </p:sp>
      <p:sp>
        <p:nvSpPr>
          <p:cNvPr id="12" name="Slide Number Placeholder 5">
            <a:extLst>
              <a:ext uri="{FF2B5EF4-FFF2-40B4-BE49-F238E27FC236}">
                <a16:creationId xmlns:a16="http://schemas.microsoft.com/office/drawing/2014/main" id="{7CE79C2C-C107-4DBC-93DA-CDE7601ACF01}"/>
              </a:ext>
            </a:extLst>
          </p:cNvPr>
          <p:cNvSpPr txBox="1">
            <a:spLocks/>
          </p:cNvSpPr>
          <p:nvPr userDrawn="1"/>
        </p:nvSpPr>
        <p:spPr>
          <a:xfrm>
            <a:off x="11641146" y="5623797"/>
            <a:ext cx="550853"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35DDE6-7AD5-4EBC-B546-5013AE520238}" type="slidenum">
              <a:rPr lang="en-US" smtClean="0">
                <a:solidFill>
                  <a:schemeClr val="accent2"/>
                </a:solidFill>
              </a:rPr>
              <a:pPr/>
              <a:t>‹#›</a:t>
            </a:fld>
            <a:endParaRPr lang="en-US" dirty="0">
              <a:solidFill>
                <a:schemeClr val="accent2"/>
              </a:solidFill>
            </a:endParaRPr>
          </a:p>
        </p:txBody>
      </p:sp>
      <p:sp>
        <p:nvSpPr>
          <p:cNvPr id="13" name="Date Placeholder 1">
            <a:extLst>
              <a:ext uri="{FF2B5EF4-FFF2-40B4-BE49-F238E27FC236}">
                <a16:creationId xmlns:a16="http://schemas.microsoft.com/office/drawing/2014/main" id="{107065EF-DB4D-4F6E-A758-E0DFDDF66507}"/>
              </a:ext>
            </a:extLst>
          </p:cNvPr>
          <p:cNvSpPr>
            <a:spLocks noGrp="1"/>
          </p:cNvSpPr>
          <p:nvPr>
            <p:ph type="dt" sz="half" idx="10"/>
          </p:nvPr>
        </p:nvSpPr>
        <p:spPr>
          <a:xfrm>
            <a:off x="838200" y="6356350"/>
            <a:ext cx="2743200" cy="365125"/>
          </a:xfrm>
        </p:spPr>
        <p:txBody>
          <a:bodyPr/>
          <a:lstStyle/>
          <a:p>
            <a:endParaRPr lang="en-US" dirty="0"/>
          </a:p>
        </p:txBody>
      </p:sp>
      <p:sp>
        <p:nvSpPr>
          <p:cNvPr id="14" name="Footer Placeholder 2">
            <a:extLst>
              <a:ext uri="{FF2B5EF4-FFF2-40B4-BE49-F238E27FC236}">
                <a16:creationId xmlns:a16="http://schemas.microsoft.com/office/drawing/2014/main" id="{4EDCF9D3-749F-45C4-8125-6BC841996D85}"/>
              </a:ext>
            </a:extLst>
          </p:cNvPr>
          <p:cNvSpPr>
            <a:spLocks noGrp="1"/>
          </p:cNvSpPr>
          <p:nvPr>
            <p:ph type="ftr" sz="quarter" idx="11"/>
          </p:nvPr>
        </p:nvSpPr>
        <p:spPr>
          <a:xfrm>
            <a:off x="4038600" y="6356350"/>
            <a:ext cx="4114800" cy="365125"/>
          </a:xfrm>
        </p:spPr>
        <p:txBody>
          <a:bodyPr/>
          <a:lstStyle/>
          <a:p>
            <a:endParaRPr lang="en-US" dirty="0"/>
          </a:p>
        </p:txBody>
      </p:sp>
      <p:pic>
        <p:nvPicPr>
          <p:cNvPr id="15" name="Picture 14" descr="Icon&#10;&#10;Description automatically generated with medium confidence">
            <a:extLst>
              <a:ext uri="{FF2B5EF4-FFF2-40B4-BE49-F238E27FC236}">
                <a16:creationId xmlns:a16="http://schemas.microsoft.com/office/drawing/2014/main" id="{416CF455-0FDF-4448-B4AD-3CCA9F5509C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8324" y="269374"/>
            <a:ext cx="1339435" cy="1410055"/>
          </a:xfrm>
          <a:prstGeom prst="rect">
            <a:avLst/>
          </a:prstGeom>
        </p:spPr>
      </p:pic>
    </p:spTree>
    <p:extLst>
      <p:ext uri="{BB962C8B-B14F-4D97-AF65-F5344CB8AC3E}">
        <p14:creationId xmlns:p14="http://schemas.microsoft.com/office/powerpoint/2010/main" val="348040611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reserve="1" userDrawn="1">
  <p:cSld name="facts">
    <p:spTree>
      <p:nvGrpSpPr>
        <p:cNvPr id="1" name="Shape 373"/>
        <p:cNvGrpSpPr/>
        <p:nvPr/>
      </p:nvGrpSpPr>
      <p:grpSpPr>
        <a:xfrm>
          <a:off x="0" y="0"/>
          <a:ext cx="0" cy="0"/>
          <a:chOff x="0" y="0"/>
          <a:chExt cx="0" cy="0"/>
        </a:xfrm>
      </p:grpSpPr>
      <p:pic>
        <p:nvPicPr>
          <p:cNvPr id="7" name="Εικόνα 2" descr="Εικόνα που περιέχει δέντρο, υπαίθριος, δάσος, δασώδης&#10;&#10;Περιγραφή που δημιουργήθηκε αυτόματα">
            <a:extLst>
              <a:ext uri="{FF2B5EF4-FFF2-40B4-BE49-F238E27FC236}">
                <a16:creationId xmlns:a16="http://schemas.microsoft.com/office/drawing/2014/main" id="{2BB16BBC-96FC-4804-A8FD-2672E2D78FA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3760" y="0"/>
            <a:ext cx="12192000" cy="6858000"/>
          </a:xfrm>
          <a:prstGeom prst="rect">
            <a:avLst/>
          </a:prstGeom>
        </p:spPr>
      </p:pic>
      <p:sp>
        <p:nvSpPr>
          <p:cNvPr id="11" name="Ορθογώνιο 15">
            <a:extLst>
              <a:ext uri="{FF2B5EF4-FFF2-40B4-BE49-F238E27FC236}">
                <a16:creationId xmlns:a16="http://schemas.microsoft.com/office/drawing/2014/main" id="{0ED93169-FC97-4609-8C05-E1162BFCC8AB}"/>
              </a:ext>
            </a:extLst>
          </p:cNvPr>
          <p:cNvSpPr/>
          <p:nvPr userDrawn="1"/>
        </p:nvSpPr>
        <p:spPr>
          <a:xfrm>
            <a:off x="390790" y="0"/>
            <a:ext cx="3181353" cy="7400658"/>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a:p>
        </p:txBody>
      </p:sp>
      <p:sp>
        <p:nvSpPr>
          <p:cNvPr id="8" name="Google Shape;825;p22">
            <a:extLst>
              <a:ext uri="{FF2B5EF4-FFF2-40B4-BE49-F238E27FC236}">
                <a16:creationId xmlns:a16="http://schemas.microsoft.com/office/drawing/2014/main" id="{71C98C5E-50B5-414A-BF60-90960FA60971}"/>
              </a:ext>
            </a:extLst>
          </p:cNvPr>
          <p:cNvSpPr/>
          <p:nvPr userDrawn="1"/>
        </p:nvSpPr>
        <p:spPr>
          <a:xfrm rot="5400000">
            <a:off x="-225516" y="3324791"/>
            <a:ext cx="7147124" cy="461951"/>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lt1"/>
            </a:solidFill>
            <a:prstDash val="solid"/>
            <a:miter lim="36658"/>
            <a:headEnd type="none" w="sm" len="sm"/>
            <a:tailEnd type="none" w="sm" len="sm"/>
          </a:ln>
        </p:spPr>
        <p:txBody>
          <a:bodyPr spcFirstLastPara="1" wrap="square" lIns="121900" tIns="121900" rIns="121900" bIns="121900" anchor="ctr" anchorCtr="0">
            <a:noAutofit/>
          </a:bodyPr>
          <a:lstStyle/>
          <a:p>
            <a:endParaRPr sz="2400" dirty="0"/>
          </a:p>
        </p:txBody>
      </p:sp>
      <p:sp>
        <p:nvSpPr>
          <p:cNvPr id="10" name="Slide Number Placeholder 5">
            <a:extLst>
              <a:ext uri="{FF2B5EF4-FFF2-40B4-BE49-F238E27FC236}">
                <a16:creationId xmlns:a16="http://schemas.microsoft.com/office/drawing/2014/main" id="{C24EF4E1-EB46-4783-A9ED-B7D33D34415F}"/>
              </a:ext>
            </a:extLst>
          </p:cNvPr>
          <p:cNvSpPr>
            <a:spLocks noGrp="1"/>
          </p:cNvSpPr>
          <p:nvPr>
            <p:ph type="sldNum" sz="quarter" idx="4"/>
          </p:nvPr>
        </p:nvSpPr>
        <p:spPr>
          <a:xfrm>
            <a:off x="11641146" y="5623797"/>
            <a:ext cx="550853" cy="365125"/>
          </a:xfrm>
          <a:prstGeom prst="rect">
            <a:avLst/>
          </a:prstGeom>
        </p:spPr>
        <p:txBody>
          <a:bodyPr vert="horz" lIns="91440" tIns="45720" rIns="91440" bIns="45720" rtlCol="0" anchor="ctr"/>
          <a:lstStyle>
            <a:lvl1pPr algn="r">
              <a:defRPr sz="2000">
                <a:solidFill>
                  <a:schemeClr val="bg1"/>
                </a:solidFill>
              </a:defRPr>
            </a:lvl1pPr>
          </a:lstStyle>
          <a:p>
            <a:fld id="{5935DDE6-7AD5-4EBC-B546-5013AE520238}" type="slidenum">
              <a:rPr lang="en-US" smtClean="0"/>
              <a:pPr/>
              <a:t>‹#›</a:t>
            </a:fld>
            <a:endParaRPr lang="en-US" dirty="0"/>
          </a:p>
        </p:txBody>
      </p:sp>
      <p:pic>
        <p:nvPicPr>
          <p:cNvPr id="62" name="Εικόνα 4">
            <a:extLst>
              <a:ext uri="{FF2B5EF4-FFF2-40B4-BE49-F238E27FC236}">
                <a16:creationId xmlns:a16="http://schemas.microsoft.com/office/drawing/2014/main" id="{A4263A42-B2E7-433F-8AEA-BD4A528D78DA}"/>
              </a:ext>
            </a:extLst>
          </p:cNvPr>
          <p:cNvPicPr>
            <a:picLocks noChangeAspect="1"/>
          </p:cNvPicPr>
          <p:nvPr userDrawn="1"/>
        </p:nvPicPr>
        <p:blipFill>
          <a:blip r:embed="rId3"/>
          <a:stretch>
            <a:fillRect/>
          </a:stretch>
        </p:blipFill>
        <p:spPr>
          <a:xfrm>
            <a:off x="3880867" y="6137611"/>
            <a:ext cx="732216" cy="488144"/>
          </a:xfrm>
          <a:prstGeom prst="rect">
            <a:avLst/>
          </a:prstGeom>
        </p:spPr>
      </p:pic>
      <p:sp>
        <p:nvSpPr>
          <p:cNvPr id="63" name="TextBox 62">
            <a:extLst>
              <a:ext uri="{FF2B5EF4-FFF2-40B4-BE49-F238E27FC236}">
                <a16:creationId xmlns:a16="http://schemas.microsoft.com/office/drawing/2014/main" id="{9AA2604D-FB9E-494C-B6DE-0A2E5D002451}"/>
              </a:ext>
            </a:extLst>
          </p:cNvPr>
          <p:cNvSpPr txBox="1"/>
          <p:nvPr userDrawn="1"/>
        </p:nvSpPr>
        <p:spPr>
          <a:xfrm>
            <a:off x="4596613" y="6147052"/>
            <a:ext cx="6961403" cy="461665"/>
          </a:xfrm>
          <a:prstGeom prst="rect">
            <a:avLst/>
          </a:prstGeom>
          <a:noFill/>
        </p:spPr>
        <p:txBody>
          <a:bodyPr wrap="square" rtlCol="0">
            <a:spAutoFit/>
          </a:bodyPr>
          <a:lstStyle/>
          <a:p>
            <a:r>
              <a:rPr lang="en-US" sz="1200" b="0" i="0" spc="-60" dirty="0">
                <a:solidFill>
                  <a:schemeClr val="bg1"/>
                </a:solidFill>
                <a:effectLst/>
                <a:latin typeface="+mn-lt"/>
              </a:rPr>
              <a:t>TREEADS has received funding from the European Union's Horizon 2020 research and innovation programme under grant agreement No </a:t>
            </a:r>
            <a:r>
              <a:rPr lang="en-US" sz="1200" b="0" i="0" kern="1200" spc="-60" dirty="0">
                <a:solidFill>
                  <a:schemeClr val="bg1"/>
                </a:solidFill>
                <a:effectLst/>
                <a:latin typeface="+mn-lt"/>
                <a:ea typeface="+mn-ea"/>
                <a:cs typeface="+mn-cs"/>
              </a:rPr>
              <a:t>101036926.</a:t>
            </a:r>
          </a:p>
        </p:txBody>
      </p:sp>
      <p:sp>
        <p:nvSpPr>
          <p:cNvPr id="5" name="Text Placeholder 4">
            <a:extLst>
              <a:ext uri="{FF2B5EF4-FFF2-40B4-BE49-F238E27FC236}">
                <a16:creationId xmlns:a16="http://schemas.microsoft.com/office/drawing/2014/main" id="{947BA984-0396-40D6-A66E-706D85DBEE0F}"/>
              </a:ext>
            </a:extLst>
          </p:cNvPr>
          <p:cNvSpPr>
            <a:spLocks noGrp="1"/>
          </p:cNvSpPr>
          <p:nvPr>
            <p:ph type="body" sz="quarter" idx="10"/>
          </p:nvPr>
        </p:nvSpPr>
        <p:spPr>
          <a:xfrm>
            <a:off x="1253666" y="1365301"/>
            <a:ext cx="1741458" cy="571500"/>
          </a:xfrm>
        </p:spPr>
        <p:txBody>
          <a:bodyPr>
            <a:noAutofit/>
          </a:bodyPr>
          <a:lstStyle>
            <a:lvl1pPr marL="0" indent="0">
              <a:buNone/>
              <a:defRPr sz="1600">
                <a:solidFill>
                  <a:schemeClr val="accent1"/>
                </a:solidFill>
              </a:defRPr>
            </a:lvl1pPr>
            <a:lvl2pPr>
              <a:defRPr sz="2000"/>
            </a:lvl2pPr>
            <a:lvl3pPr>
              <a:defRPr sz="1800"/>
            </a:lvl3pPr>
            <a:lvl4pPr>
              <a:defRPr sz="1600"/>
            </a:lvl4pPr>
            <a:lvl5pPr>
              <a:defRPr sz="1600"/>
            </a:lvl5pPr>
          </a:lstStyle>
          <a:p>
            <a:pPr lvl="0"/>
            <a:endParaRPr lang="en-US"/>
          </a:p>
        </p:txBody>
      </p:sp>
      <p:sp>
        <p:nvSpPr>
          <p:cNvPr id="65" name="Text Placeholder 64">
            <a:extLst>
              <a:ext uri="{FF2B5EF4-FFF2-40B4-BE49-F238E27FC236}">
                <a16:creationId xmlns:a16="http://schemas.microsoft.com/office/drawing/2014/main" id="{0B14D03D-FD5D-4583-BB69-859B3BDAEC6D}"/>
              </a:ext>
            </a:extLst>
          </p:cNvPr>
          <p:cNvSpPr>
            <a:spLocks noGrp="1"/>
          </p:cNvSpPr>
          <p:nvPr>
            <p:ph type="body" sz="quarter" idx="11" hasCustomPrompt="1"/>
          </p:nvPr>
        </p:nvSpPr>
        <p:spPr>
          <a:xfrm>
            <a:off x="538162" y="1365301"/>
            <a:ext cx="641157" cy="589348"/>
          </a:xfrm>
        </p:spPr>
        <p:txBody>
          <a:bodyPr>
            <a:normAutofit/>
          </a:bodyPr>
          <a:lstStyle>
            <a:lvl1pPr marL="0" indent="0">
              <a:buNone/>
              <a:defRPr sz="3200">
                <a:solidFill>
                  <a:schemeClr val="bg1"/>
                </a:solidFill>
              </a:defRPr>
            </a:lvl1pPr>
          </a:lstStyle>
          <a:p>
            <a:pPr lvl="0"/>
            <a:r>
              <a:rPr lang="en-US"/>
              <a:t>XX</a:t>
            </a:r>
          </a:p>
        </p:txBody>
      </p:sp>
      <p:sp>
        <p:nvSpPr>
          <p:cNvPr id="68" name="Text Placeholder 4">
            <a:extLst>
              <a:ext uri="{FF2B5EF4-FFF2-40B4-BE49-F238E27FC236}">
                <a16:creationId xmlns:a16="http://schemas.microsoft.com/office/drawing/2014/main" id="{946B6B3B-9EAE-480E-99AC-38137932CE85}"/>
              </a:ext>
            </a:extLst>
          </p:cNvPr>
          <p:cNvSpPr>
            <a:spLocks noGrp="1"/>
          </p:cNvSpPr>
          <p:nvPr>
            <p:ph type="body" sz="quarter" idx="12"/>
          </p:nvPr>
        </p:nvSpPr>
        <p:spPr>
          <a:xfrm>
            <a:off x="1252758" y="2122114"/>
            <a:ext cx="1741458" cy="571500"/>
          </a:xfrm>
        </p:spPr>
        <p:txBody>
          <a:bodyPr>
            <a:noAutofit/>
          </a:bodyPr>
          <a:lstStyle>
            <a:lvl1pPr marL="0" indent="0">
              <a:buNone/>
              <a:defRPr sz="1600">
                <a:solidFill>
                  <a:schemeClr val="accent1"/>
                </a:solidFill>
              </a:defRPr>
            </a:lvl1pPr>
            <a:lvl2pPr>
              <a:defRPr sz="2000"/>
            </a:lvl2pPr>
            <a:lvl3pPr>
              <a:defRPr sz="1800"/>
            </a:lvl3pPr>
            <a:lvl4pPr>
              <a:defRPr sz="1600"/>
            </a:lvl4pPr>
            <a:lvl5pPr>
              <a:defRPr sz="1600"/>
            </a:lvl5pPr>
          </a:lstStyle>
          <a:p>
            <a:pPr lvl="0"/>
            <a:endParaRPr lang="en-US"/>
          </a:p>
        </p:txBody>
      </p:sp>
      <p:sp>
        <p:nvSpPr>
          <p:cNvPr id="69" name="Text Placeholder 64">
            <a:extLst>
              <a:ext uri="{FF2B5EF4-FFF2-40B4-BE49-F238E27FC236}">
                <a16:creationId xmlns:a16="http://schemas.microsoft.com/office/drawing/2014/main" id="{3F2493CC-2C1F-4891-81E9-7FCAB8C3C199}"/>
              </a:ext>
            </a:extLst>
          </p:cNvPr>
          <p:cNvSpPr>
            <a:spLocks noGrp="1"/>
          </p:cNvSpPr>
          <p:nvPr>
            <p:ph type="body" sz="quarter" idx="13" hasCustomPrompt="1"/>
          </p:nvPr>
        </p:nvSpPr>
        <p:spPr>
          <a:xfrm>
            <a:off x="537254" y="2122114"/>
            <a:ext cx="641157" cy="589348"/>
          </a:xfrm>
        </p:spPr>
        <p:txBody>
          <a:bodyPr>
            <a:normAutofit/>
          </a:bodyPr>
          <a:lstStyle>
            <a:lvl1pPr marL="0" indent="0">
              <a:buNone/>
              <a:defRPr sz="3200">
                <a:solidFill>
                  <a:schemeClr val="bg1"/>
                </a:solidFill>
              </a:defRPr>
            </a:lvl1pPr>
          </a:lstStyle>
          <a:p>
            <a:pPr lvl="0"/>
            <a:r>
              <a:rPr lang="en-US"/>
              <a:t>XX</a:t>
            </a:r>
          </a:p>
        </p:txBody>
      </p:sp>
      <p:sp>
        <p:nvSpPr>
          <p:cNvPr id="67" name="Content Placeholder 66">
            <a:extLst>
              <a:ext uri="{FF2B5EF4-FFF2-40B4-BE49-F238E27FC236}">
                <a16:creationId xmlns:a16="http://schemas.microsoft.com/office/drawing/2014/main" id="{A9E072F5-4CE6-439D-AE80-8172DA516301}"/>
              </a:ext>
            </a:extLst>
          </p:cNvPr>
          <p:cNvSpPr>
            <a:spLocks noGrp="1"/>
          </p:cNvSpPr>
          <p:nvPr>
            <p:ph sz="quarter" idx="18"/>
          </p:nvPr>
        </p:nvSpPr>
        <p:spPr>
          <a:xfrm>
            <a:off x="4418013" y="1119498"/>
            <a:ext cx="7097712" cy="4869424"/>
          </a:xfrm>
        </p:spPr>
        <p:txBody>
          <a:bodyPr>
            <a:normAutofit/>
          </a:bodyPr>
          <a:lstStyle>
            <a:lvl1pPr marL="0" indent="0">
              <a:buNone/>
              <a:defRPr sz="2400">
                <a:solidFill>
                  <a:schemeClr val="bg1"/>
                </a:solidFill>
              </a:defRPr>
            </a:lvl1pPr>
          </a:lstStyle>
          <a:p>
            <a:pPr lvl="0"/>
            <a:r>
              <a:rPr lang="en-US"/>
              <a:t>Click to edit Master text styles</a:t>
            </a:r>
          </a:p>
        </p:txBody>
      </p:sp>
      <p:sp>
        <p:nvSpPr>
          <p:cNvPr id="74" name="Title 73">
            <a:extLst>
              <a:ext uri="{FF2B5EF4-FFF2-40B4-BE49-F238E27FC236}">
                <a16:creationId xmlns:a16="http://schemas.microsoft.com/office/drawing/2014/main" id="{2EDDEA33-57A5-46F9-982D-92AEF5E9DDF6}"/>
              </a:ext>
            </a:extLst>
          </p:cNvPr>
          <p:cNvSpPr>
            <a:spLocks noGrp="1"/>
          </p:cNvSpPr>
          <p:nvPr>
            <p:ph type="title"/>
          </p:nvPr>
        </p:nvSpPr>
        <p:spPr>
          <a:xfrm>
            <a:off x="4404254" y="365125"/>
            <a:ext cx="7153762" cy="737335"/>
          </a:xfrm>
        </p:spPr>
        <p:txBody>
          <a:bodyPr>
            <a:normAutofit/>
          </a:bodyPr>
          <a:lstStyle>
            <a:lvl1pPr>
              <a:defRPr sz="4000">
                <a:solidFill>
                  <a:schemeClr val="bg1"/>
                </a:solidFill>
              </a:defRPr>
            </a:lvl1pPr>
          </a:lstStyle>
          <a:p>
            <a:r>
              <a:rPr lang="en-US"/>
              <a:t>Click to edit Master title style</a:t>
            </a:r>
          </a:p>
        </p:txBody>
      </p:sp>
      <p:sp>
        <p:nvSpPr>
          <p:cNvPr id="77" name="Text Placeholder 4">
            <a:extLst>
              <a:ext uri="{FF2B5EF4-FFF2-40B4-BE49-F238E27FC236}">
                <a16:creationId xmlns:a16="http://schemas.microsoft.com/office/drawing/2014/main" id="{C63DD15C-DCDE-4811-85FC-E3EB56FA895E}"/>
              </a:ext>
            </a:extLst>
          </p:cNvPr>
          <p:cNvSpPr>
            <a:spLocks noGrp="1"/>
          </p:cNvSpPr>
          <p:nvPr>
            <p:ph type="body" sz="quarter" idx="19"/>
          </p:nvPr>
        </p:nvSpPr>
        <p:spPr>
          <a:xfrm>
            <a:off x="1240953" y="647380"/>
            <a:ext cx="1741458" cy="571500"/>
          </a:xfrm>
        </p:spPr>
        <p:txBody>
          <a:bodyPr>
            <a:noAutofit/>
          </a:bodyPr>
          <a:lstStyle>
            <a:lvl1pPr marL="0" indent="0">
              <a:buNone/>
              <a:defRPr sz="1600">
                <a:solidFill>
                  <a:schemeClr val="accent1"/>
                </a:solidFill>
              </a:defRPr>
            </a:lvl1pPr>
            <a:lvl2pPr>
              <a:defRPr sz="2000"/>
            </a:lvl2pPr>
            <a:lvl3pPr>
              <a:defRPr sz="1800"/>
            </a:lvl3pPr>
            <a:lvl4pPr>
              <a:defRPr sz="1600"/>
            </a:lvl4pPr>
            <a:lvl5pPr>
              <a:defRPr sz="1600"/>
            </a:lvl5pPr>
          </a:lstStyle>
          <a:p>
            <a:pPr lvl="0"/>
            <a:endParaRPr lang="en-US"/>
          </a:p>
        </p:txBody>
      </p:sp>
      <p:sp>
        <p:nvSpPr>
          <p:cNvPr id="78" name="Text Placeholder 64">
            <a:extLst>
              <a:ext uri="{FF2B5EF4-FFF2-40B4-BE49-F238E27FC236}">
                <a16:creationId xmlns:a16="http://schemas.microsoft.com/office/drawing/2014/main" id="{DAF0C950-885A-4ED8-811C-DF30C584AD1B}"/>
              </a:ext>
            </a:extLst>
          </p:cNvPr>
          <p:cNvSpPr>
            <a:spLocks noGrp="1"/>
          </p:cNvSpPr>
          <p:nvPr>
            <p:ph type="body" sz="quarter" idx="20" hasCustomPrompt="1"/>
          </p:nvPr>
        </p:nvSpPr>
        <p:spPr>
          <a:xfrm>
            <a:off x="525449" y="647380"/>
            <a:ext cx="641157" cy="589348"/>
          </a:xfrm>
        </p:spPr>
        <p:txBody>
          <a:bodyPr>
            <a:normAutofit/>
          </a:bodyPr>
          <a:lstStyle>
            <a:lvl1pPr marL="0" indent="0">
              <a:buNone/>
              <a:defRPr sz="3200">
                <a:solidFill>
                  <a:schemeClr val="bg1"/>
                </a:solidFill>
              </a:defRPr>
            </a:lvl1pPr>
          </a:lstStyle>
          <a:p>
            <a:pPr lvl="0"/>
            <a:r>
              <a:rPr lang="en-US"/>
              <a:t>XX</a:t>
            </a:r>
          </a:p>
        </p:txBody>
      </p:sp>
      <p:sp>
        <p:nvSpPr>
          <p:cNvPr id="79" name="Text Placeholder 4">
            <a:extLst>
              <a:ext uri="{FF2B5EF4-FFF2-40B4-BE49-F238E27FC236}">
                <a16:creationId xmlns:a16="http://schemas.microsoft.com/office/drawing/2014/main" id="{3289CBF1-F331-4ECD-B4F4-4C6BF5765973}"/>
              </a:ext>
            </a:extLst>
          </p:cNvPr>
          <p:cNvSpPr>
            <a:spLocks noGrp="1"/>
          </p:cNvSpPr>
          <p:nvPr>
            <p:ph type="body" sz="quarter" idx="21"/>
          </p:nvPr>
        </p:nvSpPr>
        <p:spPr>
          <a:xfrm>
            <a:off x="1263353" y="5152879"/>
            <a:ext cx="1741458" cy="571500"/>
          </a:xfrm>
        </p:spPr>
        <p:txBody>
          <a:bodyPr>
            <a:noAutofit/>
          </a:bodyPr>
          <a:lstStyle>
            <a:lvl1pPr marL="0" indent="0">
              <a:buNone/>
              <a:defRPr sz="1600">
                <a:solidFill>
                  <a:schemeClr val="accent1"/>
                </a:solidFill>
              </a:defRPr>
            </a:lvl1pPr>
            <a:lvl2pPr>
              <a:defRPr sz="2000"/>
            </a:lvl2pPr>
            <a:lvl3pPr>
              <a:defRPr sz="1800"/>
            </a:lvl3pPr>
            <a:lvl4pPr>
              <a:defRPr sz="1600"/>
            </a:lvl4pPr>
            <a:lvl5pPr>
              <a:defRPr sz="1600"/>
            </a:lvl5pPr>
          </a:lstStyle>
          <a:p>
            <a:pPr lvl="0"/>
            <a:endParaRPr lang="en-US"/>
          </a:p>
        </p:txBody>
      </p:sp>
      <p:sp>
        <p:nvSpPr>
          <p:cNvPr id="80" name="Text Placeholder 64">
            <a:extLst>
              <a:ext uri="{FF2B5EF4-FFF2-40B4-BE49-F238E27FC236}">
                <a16:creationId xmlns:a16="http://schemas.microsoft.com/office/drawing/2014/main" id="{576D8C53-52E5-425A-BAE1-096DE8F1DC09}"/>
              </a:ext>
            </a:extLst>
          </p:cNvPr>
          <p:cNvSpPr>
            <a:spLocks noGrp="1"/>
          </p:cNvSpPr>
          <p:nvPr>
            <p:ph type="body" sz="quarter" idx="22" hasCustomPrompt="1"/>
          </p:nvPr>
        </p:nvSpPr>
        <p:spPr>
          <a:xfrm>
            <a:off x="547849" y="5152879"/>
            <a:ext cx="641157" cy="589348"/>
          </a:xfrm>
        </p:spPr>
        <p:txBody>
          <a:bodyPr>
            <a:normAutofit/>
          </a:bodyPr>
          <a:lstStyle>
            <a:lvl1pPr marL="0" indent="0">
              <a:buNone/>
              <a:defRPr sz="3200">
                <a:solidFill>
                  <a:schemeClr val="bg1"/>
                </a:solidFill>
              </a:defRPr>
            </a:lvl1pPr>
          </a:lstStyle>
          <a:p>
            <a:pPr lvl="0"/>
            <a:r>
              <a:rPr lang="en-US"/>
              <a:t>XX</a:t>
            </a:r>
          </a:p>
        </p:txBody>
      </p:sp>
      <p:sp>
        <p:nvSpPr>
          <p:cNvPr id="81" name="Text Placeholder 4">
            <a:extLst>
              <a:ext uri="{FF2B5EF4-FFF2-40B4-BE49-F238E27FC236}">
                <a16:creationId xmlns:a16="http://schemas.microsoft.com/office/drawing/2014/main" id="{8C01ED5F-9921-430E-B3B8-6B6FD6B37C0F}"/>
              </a:ext>
            </a:extLst>
          </p:cNvPr>
          <p:cNvSpPr>
            <a:spLocks noGrp="1"/>
          </p:cNvSpPr>
          <p:nvPr>
            <p:ph type="body" sz="quarter" idx="23"/>
          </p:nvPr>
        </p:nvSpPr>
        <p:spPr>
          <a:xfrm>
            <a:off x="1262445" y="5909692"/>
            <a:ext cx="1741458" cy="571500"/>
          </a:xfrm>
        </p:spPr>
        <p:txBody>
          <a:bodyPr>
            <a:noAutofit/>
          </a:bodyPr>
          <a:lstStyle>
            <a:lvl1pPr marL="0" indent="0">
              <a:buNone/>
              <a:defRPr sz="1600">
                <a:solidFill>
                  <a:schemeClr val="accent1"/>
                </a:solidFill>
              </a:defRPr>
            </a:lvl1pPr>
            <a:lvl2pPr>
              <a:defRPr sz="2000"/>
            </a:lvl2pPr>
            <a:lvl3pPr>
              <a:defRPr sz="1800"/>
            </a:lvl3pPr>
            <a:lvl4pPr>
              <a:defRPr sz="1600"/>
            </a:lvl4pPr>
            <a:lvl5pPr>
              <a:defRPr sz="1600"/>
            </a:lvl5pPr>
          </a:lstStyle>
          <a:p>
            <a:pPr lvl="0"/>
            <a:endParaRPr lang="en-US"/>
          </a:p>
        </p:txBody>
      </p:sp>
      <p:sp>
        <p:nvSpPr>
          <p:cNvPr id="82" name="Text Placeholder 64">
            <a:extLst>
              <a:ext uri="{FF2B5EF4-FFF2-40B4-BE49-F238E27FC236}">
                <a16:creationId xmlns:a16="http://schemas.microsoft.com/office/drawing/2014/main" id="{06516BB4-12C2-45A6-994E-E1009956EB76}"/>
              </a:ext>
            </a:extLst>
          </p:cNvPr>
          <p:cNvSpPr>
            <a:spLocks noGrp="1"/>
          </p:cNvSpPr>
          <p:nvPr>
            <p:ph type="body" sz="quarter" idx="24" hasCustomPrompt="1"/>
          </p:nvPr>
        </p:nvSpPr>
        <p:spPr>
          <a:xfrm>
            <a:off x="546941" y="5909692"/>
            <a:ext cx="641157" cy="589348"/>
          </a:xfrm>
        </p:spPr>
        <p:txBody>
          <a:bodyPr>
            <a:normAutofit/>
          </a:bodyPr>
          <a:lstStyle>
            <a:lvl1pPr marL="0" indent="0">
              <a:buNone/>
              <a:defRPr sz="3200">
                <a:solidFill>
                  <a:schemeClr val="bg1"/>
                </a:solidFill>
              </a:defRPr>
            </a:lvl1pPr>
          </a:lstStyle>
          <a:p>
            <a:pPr lvl="0"/>
            <a:r>
              <a:rPr lang="en-US"/>
              <a:t>XX</a:t>
            </a:r>
          </a:p>
        </p:txBody>
      </p:sp>
      <p:sp>
        <p:nvSpPr>
          <p:cNvPr id="83" name="Text Placeholder 4">
            <a:extLst>
              <a:ext uri="{FF2B5EF4-FFF2-40B4-BE49-F238E27FC236}">
                <a16:creationId xmlns:a16="http://schemas.microsoft.com/office/drawing/2014/main" id="{A911CC00-BA58-42CA-AD0B-332426A67E78}"/>
              </a:ext>
            </a:extLst>
          </p:cNvPr>
          <p:cNvSpPr>
            <a:spLocks noGrp="1"/>
          </p:cNvSpPr>
          <p:nvPr>
            <p:ph type="body" sz="quarter" idx="25"/>
          </p:nvPr>
        </p:nvSpPr>
        <p:spPr>
          <a:xfrm>
            <a:off x="1250640" y="4434958"/>
            <a:ext cx="1741458" cy="571500"/>
          </a:xfrm>
        </p:spPr>
        <p:txBody>
          <a:bodyPr>
            <a:noAutofit/>
          </a:bodyPr>
          <a:lstStyle>
            <a:lvl1pPr marL="0" indent="0">
              <a:buNone/>
              <a:defRPr sz="1600">
                <a:solidFill>
                  <a:schemeClr val="accent1"/>
                </a:solidFill>
              </a:defRPr>
            </a:lvl1pPr>
            <a:lvl2pPr>
              <a:defRPr sz="2000"/>
            </a:lvl2pPr>
            <a:lvl3pPr>
              <a:defRPr sz="1800"/>
            </a:lvl3pPr>
            <a:lvl4pPr>
              <a:defRPr sz="1600"/>
            </a:lvl4pPr>
            <a:lvl5pPr>
              <a:defRPr sz="1600"/>
            </a:lvl5pPr>
          </a:lstStyle>
          <a:p>
            <a:pPr lvl="0"/>
            <a:endParaRPr lang="en-US"/>
          </a:p>
        </p:txBody>
      </p:sp>
      <p:sp>
        <p:nvSpPr>
          <p:cNvPr id="84" name="Text Placeholder 64">
            <a:extLst>
              <a:ext uri="{FF2B5EF4-FFF2-40B4-BE49-F238E27FC236}">
                <a16:creationId xmlns:a16="http://schemas.microsoft.com/office/drawing/2014/main" id="{3E116C21-3C23-4287-B36A-0DC14C72F75D}"/>
              </a:ext>
            </a:extLst>
          </p:cNvPr>
          <p:cNvSpPr>
            <a:spLocks noGrp="1"/>
          </p:cNvSpPr>
          <p:nvPr>
            <p:ph type="body" sz="quarter" idx="26" hasCustomPrompt="1"/>
          </p:nvPr>
        </p:nvSpPr>
        <p:spPr>
          <a:xfrm>
            <a:off x="535136" y="4434958"/>
            <a:ext cx="641157" cy="589348"/>
          </a:xfrm>
        </p:spPr>
        <p:txBody>
          <a:bodyPr>
            <a:normAutofit/>
          </a:bodyPr>
          <a:lstStyle>
            <a:lvl1pPr marL="0" indent="0">
              <a:buNone/>
              <a:defRPr sz="3200">
                <a:solidFill>
                  <a:schemeClr val="bg1"/>
                </a:solidFill>
              </a:defRPr>
            </a:lvl1pPr>
          </a:lstStyle>
          <a:p>
            <a:pPr lvl="0"/>
            <a:r>
              <a:rPr lang="en-US"/>
              <a:t>XX</a:t>
            </a:r>
          </a:p>
        </p:txBody>
      </p:sp>
      <p:pic>
        <p:nvPicPr>
          <p:cNvPr id="23" name="Picture 22" descr="Logo&#10;&#10;Description automatically generated">
            <a:extLst>
              <a:ext uri="{FF2B5EF4-FFF2-40B4-BE49-F238E27FC236}">
                <a16:creationId xmlns:a16="http://schemas.microsoft.com/office/drawing/2014/main" id="{980DF952-B3D1-47D3-8525-5CF17CF2609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367719" y="2877166"/>
            <a:ext cx="1329856" cy="1372479"/>
          </a:xfrm>
          <a:prstGeom prst="rect">
            <a:avLst/>
          </a:prstGeom>
        </p:spPr>
      </p:pic>
    </p:spTree>
    <p:extLst>
      <p:ext uri="{BB962C8B-B14F-4D97-AF65-F5344CB8AC3E}">
        <p14:creationId xmlns:p14="http://schemas.microsoft.com/office/powerpoint/2010/main" val="40431286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userDrawn="1">
  <p:cSld name="1_Quote">
    <p:bg>
      <p:bgRef idx="1001">
        <a:schemeClr val="bg2"/>
      </p:bgRef>
    </p:bg>
    <p:spTree>
      <p:nvGrpSpPr>
        <p:cNvPr id="1" name="Shape 464"/>
        <p:cNvGrpSpPr/>
        <p:nvPr/>
      </p:nvGrpSpPr>
      <p:grpSpPr>
        <a:xfrm>
          <a:off x="0" y="0"/>
          <a:ext cx="0" cy="0"/>
          <a:chOff x="0" y="0"/>
          <a:chExt cx="0" cy="0"/>
        </a:xfrm>
      </p:grpSpPr>
      <p:sp>
        <p:nvSpPr>
          <p:cNvPr id="467" name="Google Shape;467;p14"/>
          <p:cNvSpPr/>
          <p:nvPr/>
        </p:nvSpPr>
        <p:spPr>
          <a:xfrm>
            <a:off x="-98900" y="3603200"/>
            <a:ext cx="2133" cy="2133"/>
          </a:xfrm>
          <a:custGeom>
            <a:avLst/>
            <a:gdLst/>
            <a:ahLst/>
            <a:cxnLst/>
            <a:rect l="l" t="t" r="r" b="b"/>
            <a:pathLst>
              <a:path w="64" h="64" extrusionOk="0">
                <a:moveTo>
                  <a:pt x="63" y="0"/>
                </a:moveTo>
                <a:cubicBezTo>
                  <a:pt x="21" y="21"/>
                  <a:pt x="0" y="21"/>
                  <a:pt x="0" y="63"/>
                </a:cubicBezTo>
                <a:cubicBezTo>
                  <a:pt x="42" y="63"/>
                  <a:pt x="63" y="21"/>
                  <a:pt x="63" y="0"/>
                </a:cubicBezTo>
                <a:close/>
              </a:path>
            </a:pathLst>
          </a:custGeom>
          <a:solidFill>
            <a:srgbClr val="D7EA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mj-lt"/>
            </a:endParaRPr>
          </a:p>
        </p:txBody>
      </p:sp>
      <p:sp>
        <p:nvSpPr>
          <p:cNvPr id="468" name="Google Shape;468;p14"/>
          <p:cNvSpPr/>
          <p:nvPr/>
        </p:nvSpPr>
        <p:spPr>
          <a:xfrm>
            <a:off x="-96799" y="3603201"/>
            <a:ext cx="33" cy="33"/>
          </a:xfrm>
          <a:custGeom>
            <a:avLst/>
            <a:gdLst/>
            <a:ahLst/>
            <a:cxnLst/>
            <a:rect l="l" t="t" r="r" b="b"/>
            <a:pathLst>
              <a:path w="1" h="1" extrusionOk="0">
                <a:moveTo>
                  <a:pt x="0" y="0"/>
                </a:moveTo>
                <a:lnTo>
                  <a:pt x="0" y="0"/>
                </a:lnTo>
                <a:close/>
              </a:path>
            </a:pathLst>
          </a:custGeom>
          <a:solidFill>
            <a:srgbClr val="D7EA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mj-lt"/>
            </a:endParaRPr>
          </a:p>
        </p:txBody>
      </p:sp>
      <p:sp>
        <p:nvSpPr>
          <p:cNvPr id="7" name="Google Shape;825;p22">
            <a:extLst>
              <a:ext uri="{FF2B5EF4-FFF2-40B4-BE49-F238E27FC236}">
                <a16:creationId xmlns:a16="http://schemas.microsoft.com/office/drawing/2014/main" id="{009F82B8-4958-BC4E-B142-E4B9A451C995}"/>
              </a:ext>
            </a:extLst>
          </p:cNvPr>
          <p:cNvSpPr/>
          <p:nvPr userDrawn="1"/>
        </p:nvSpPr>
        <p:spPr>
          <a:xfrm rot="5400000">
            <a:off x="8298562" y="3255198"/>
            <a:ext cx="7147124" cy="461951"/>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lt1"/>
            </a:solidFill>
            <a:prstDash val="solid"/>
            <a:miter lim="36658"/>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mj-lt"/>
            </a:endParaRPr>
          </a:p>
        </p:txBody>
      </p:sp>
      <p:sp>
        <p:nvSpPr>
          <p:cNvPr id="12" name="Slide Number Placeholder 5">
            <a:extLst>
              <a:ext uri="{FF2B5EF4-FFF2-40B4-BE49-F238E27FC236}">
                <a16:creationId xmlns:a16="http://schemas.microsoft.com/office/drawing/2014/main" id="{7CE79C2C-C107-4DBC-93DA-CDE7601ACF01}"/>
              </a:ext>
            </a:extLst>
          </p:cNvPr>
          <p:cNvSpPr txBox="1">
            <a:spLocks/>
          </p:cNvSpPr>
          <p:nvPr userDrawn="1"/>
        </p:nvSpPr>
        <p:spPr>
          <a:xfrm>
            <a:off x="11641146" y="5623797"/>
            <a:ext cx="550853"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35DDE6-7AD5-4EBC-B546-5013AE520238}" type="slidenum">
              <a:rPr lang="en-US" smtClean="0">
                <a:solidFill>
                  <a:schemeClr val="accent2"/>
                </a:solidFill>
              </a:rPr>
              <a:pPr/>
              <a:t>‹#›</a:t>
            </a:fld>
            <a:endParaRPr lang="en-US" dirty="0">
              <a:solidFill>
                <a:schemeClr val="accent2"/>
              </a:solidFill>
            </a:endParaRPr>
          </a:p>
        </p:txBody>
      </p:sp>
    </p:spTree>
    <p:extLst>
      <p:ext uri="{BB962C8B-B14F-4D97-AF65-F5344CB8AC3E}">
        <p14:creationId xmlns:p14="http://schemas.microsoft.com/office/powerpoint/2010/main" val="106833821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2">
    <p:spTree>
      <p:nvGrpSpPr>
        <p:cNvPr id="1" name="Shape 408"/>
        <p:cNvGrpSpPr/>
        <p:nvPr/>
      </p:nvGrpSpPr>
      <p:grpSpPr>
        <a:xfrm>
          <a:off x="0" y="0"/>
          <a:ext cx="0" cy="0"/>
          <a:chOff x="0" y="0"/>
          <a:chExt cx="0" cy="0"/>
        </a:xfrm>
      </p:grpSpPr>
      <p:sp>
        <p:nvSpPr>
          <p:cNvPr id="410" name="Google Shape;410;p13"/>
          <p:cNvSpPr txBox="1">
            <a:spLocks noGrp="1"/>
          </p:cNvSpPr>
          <p:nvPr>
            <p:ph type="ctrTitle"/>
          </p:nvPr>
        </p:nvSpPr>
        <p:spPr>
          <a:xfrm>
            <a:off x="2344301" y="1546857"/>
            <a:ext cx="3618400" cy="7704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200"/>
              <a:buNone/>
              <a:defRPr sz="2800" b="1" i="0">
                <a:latin typeface="+mj-lt"/>
              </a:defRPr>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a:endParaRPr/>
          </a:p>
        </p:txBody>
      </p:sp>
      <p:sp>
        <p:nvSpPr>
          <p:cNvPr id="412" name="Google Shape;412;p13"/>
          <p:cNvSpPr txBox="1">
            <a:spLocks noGrp="1"/>
          </p:cNvSpPr>
          <p:nvPr>
            <p:ph type="title" idx="2" hasCustomPrompt="1"/>
          </p:nvPr>
        </p:nvSpPr>
        <p:spPr>
          <a:xfrm>
            <a:off x="951000" y="1546857"/>
            <a:ext cx="1304400" cy="7680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4800"/>
              <a:buNone/>
              <a:defRPr sz="4000" b="1" i="0">
                <a:solidFill>
                  <a:schemeClr val="lt1"/>
                </a:solidFill>
                <a:latin typeface="+mj-lt"/>
              </a:defRPr>
            </a:lvl1pPr>
            <a:lvl2pPr lvl="1"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t>xx</a:t>
            </a:r>
          </a:p>
        </p:txBody>
      </p:sp>
      <p:sp>
        <p:nvSpPr>
          <p:cNvPr id="413" name="Google Shape;413;p13"/>
          <p:cNvSpPr txBox="1">
            <a:spLocks noGrp="1"/>
          </p:cNvSpPr>
          <p:nvPr>
            <p:ph type="ctrTitle" idx="3"/>
          </p:nvPr>
        </p:nvSpPr>
        <p:spPr>
          <a:xfrm>
            <a:off x="2343858" y="3302180"/>
            <a:ext cx="3618400" cy="7704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200"/>
              <a:buNone/>
              <a:defRPr sz="2800" b="1" i="0">
                <a:latin typeface="+mj-lt"/>
              </a:defRPr>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a:endParaRPr/>
          </a:p>
        </p:txBody>
      </p:sp>
      <p:sp>
        <p:nvSpPr>
          <p:cNvPr id="415" name="Google Shape;415;p13"/>
          <p:cNvSpPr txBox="1">
            <a:spLocks noGrp="1"/>
          </p:cNvSpPr>
          <p:nvPr>
            <p:ph type="title" idx="5" hasCustomPrompt="1"/>
          </p:nvPr>
        </p:nvSpPr>
        <p:spPr>
          <a:xfrm>
            <a:off x="972725" y="3308000"/>
            <a:ext cx="1300000" cy="7680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4800"/>
              <a:buNone/>
              <a:defRPr sz="4000" b="1" i="0">
                <a:solidFill>
                  <a:schemeClr val="lt1"/>
                </a:solidFill>
                <a:latin typeface="+mj-lt"/>
              </a:defRPr>
            </a:lvl1pPr>
            <a:lvl2pPr lvl="1"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t>xx</a:t>
            </a:r>
          </a:p>
        </p:txBody>
      </p:sp>
      <p:sp>
        <p:nvSpPr>
          <p:cNvPr id="416" name="Google Shape;416;p13"/>
          <p:cNvSpPr txBox="1">
            <a:spLocks noGrp="1"/>
          </p:cNvSpPr>
          <p:nvPr>
            <p:ph type="ctrTitle" idx="6"/>
          </p:nvPr>
        </p:nvSpPr>
        <p:spPr>
          <a:xfrm>
            <a:off x="2343858" y="2409657"/>
            <a:ext cx="3618400" cy="7704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200"/>
              <a:buNone/>
              <a:defRPr sz="2800" b="1" i="0">
                <a:latin typeface="+mj-lt"/>
              </a:defRPr>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a:endParaRPr/>
          </a:p>
        </p:txBody>
      </p:sp>
      <p:sp>
        <p:nvSpPr>
          <p:cNvPr id="418" name="Google Shape;418;p13"/>
          <p:cNvSpPr txBox="1">
            <a:spLocks noGrp="1"/>
          </p:cNvSpPr>
          <p:nvPr>
            <p:ph type="title" idx="8" hasCustomPrompt="1"/>
          </p:nvPr>
        </p:nvSpPr>
        <p:spPr>
          <a:xfrm>
            <a:off x="968325" y="2409657"/>
            <a:ext cx="1304400" cy="7680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4800"/>
              <a:buNone/>
              <a:defRPr sz="4000" b="1" i="0">
                <a:solidFill>
                  <a:schemeClr val="lt1"/>
                </a:solidFill>
                <a:latin typeface="+mj-lt"/>
              </a:defRPr>
            </a:lvl1pPr>
            <a:lvl2pPr lvl="1"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t>xx</a:t>
            </a:r>
          </a:p>
        </p:txBody>
      </p:sp>
      <p:sp>
        <p:nvSpPr>
          <p:cNvPr id="419" name="Google Shape;419;p13"/>
          <p:cNvSpPr txBox="1">
            <a:spLocks noGrp="1"/>
          </p:cNvSpPr>
          <p:nvPr>
            <p:ph type="ctrTitle" idx="9"/>
          </p:nvPr>
        </p:nvSpPr>
        <p:spPr>
          <a:xfrm>
            <a:off x="2343858" y="4188667"/>
            <a:ext cx="3618400" cy="7704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200"/>
              <a:buNone/>
              <a:defRPr sz="2800" b="1" i="0">
                <a:latin typeface="+mj-lt"/>
              </a:defRPr>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a:endParaRPr/>
          </a:p>
        </p:txBody>
      </p:sp>
      <p:sp>
        <p:nvSpPr>
          <p:cNvPr id="421" name="Google Shape;421;p13"/>
          <p:cNvSpPr txBox="1">
            <a:spLocks noGrp="1"/>
          </p:cNvSpPr>
          <p:nvPr>
            <p:ph type="title" idx="14" hasCustomPrompt="1"/>
          </p:nvPr>
        </p:nvSpPr>
        <p:spPr>
          <a:xfrm>
            <a:off x="963852" y="4178643"/>
            <a:ext cx="1300000" cy="7680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4800"/>
              <a:buNone/>
              <a:defRPr sz="4000" b="1" i="0">
                <a:solidFill>
                  <a:schemeClr val="lt1"/>
                </a:solidFill>
                <a:latin typeface="+mj-lt"/>
              </a:defRPr>
            </a:lvl1pPr>
            <a:lvl2pPr lvl="1"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t>xx</a:t>
            </a:r>
          </a:p>
        </p:txBody>
      </p:sp>
      <p:sp>
        <p:nvSpPr>
          <p:cNvPr id="422" name="Google Shape;422;p13"/>
          <p:cNvSpPr txBox="1">
            <a:spLocks noGrp="1"/>
          </p:cNvSpPr>
          <p:nvPr>
            <p:ph type="ctrTitle" idx="15"/>
          </p:nvPr>
        </p:nvSpPr>
        <p:spPr>
          <a:xfrm>
            <a:off x="2343150" y="584657"/>
            <a:ext cx="8897850" cy="7704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600"/>
              <a:buNone/>
              <a:defRPr sz="4000" b="1" i="0">
                <a:solidFill>
                  <a:schemeClr val="accent3"/>
                </a:solidFill>
                <a:latin typeface="+mj-lt"/>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6" name="Google Shape;825;p22">
            <a:extLst>
              <a:ext uri="{FF2B5EF4-FFF2-40B4-BE49-F238E27FC236}">
                <a16:creationId xmlns:a16="http://schemas.microsoft.com/office/drawing/2014/main" id="{2258A59E-0311-D341-8D87-95CDD53F31AF}"/>
              </a:ext>
            </a:extLst>
          </p:cNvPr>
          <p:cNvSpPr/>
          <p:nvPr userDrawn="1"/>
        </p:nvSpPr>
        <p:spPr>
          <a:xfrm rot="5400000">
            <a:off x="8443123" y="3198026"/>
            <a:ext cx="6857999" cy="461951"/>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lt1"/>
            </a:solidFill>
            <a:prstDash val="solid"/>
            <a:miter lim="36658"/>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mj-lt"/>
            </a:endParaRPr>
          </a:p>
        </p:txBody>
      </p:sp>
      <p:sp>
        <p:nvSpPr>
          <p:cNvPr id="17" name="Date Placeholder 3">
            <a:extLst>
              <a:ext uri="{FF2B5EF4-FFF2-40B4-BE49-F238E27FC236}">
                <a16:creationId xmlns:a16="http://schemas.microsoft.com/office/drawing/2014/main" id="{8CEE2908-3E93-4BD4-871D-F50468162A11}"/>
              </a:ext>
            </a:extLst>
          </p:cNvPr>
          <p:cNvSpPr>
            <a:spLocks noGrp="1"/>
          </p:cNvSpPr>
          <p:nvPr>
            <p:ph type="dt" sz="half" idx="16"/>
          </p:nvPr>
        </p:nvSpPr>
        <p:spPr>
          <a:xfrm>
            <a:off x="838200" y="6356350"/>
            <a:ext cx="2743200" cy="365125"/>
          </a:xfrm>
          <a:prstGeom prst="rect">
            <a:avLst/>
          </a:prstGeom>
        </p:spPr>
        <p:txBody>
          <a:bodyPr vert="horz" lIns="91440" tIns="45720" rIns="91440" bIns="45720" rtlCol="0" anchor="ctr"/>
          <a:lstStyle>
            <a:lvl1pPr algn="l">
              <a:defRPr sz="1200">
                <a:solidFill>
                  <a:schemeClr val="accent3"/>
                </a:solidFill>
              </a:defRPr>
            </a:lvl1pPr>
          </a:lstStyle>
          <a:p>
            <a:endParaRPr lang="en-US" dirty="0"/>
          </a:p>
        </p:txBody>
      </p:sp>
      <p:sp>
        <p:nvSpPr>
          <p:cNvPr id="18" name="Footer Placeholder 4">
            <a:extLst>
              <a:ext uri="{FF2B5EF4-FFF2-40B4-BE49-F238E27FC236}">
                <a16:creationId xmlns:a16="http://schemas.microsoft.com/office/drawing/2014/main" id="{00F47CEB-B760-49F6-86B2-27616B9165EC}"/>
              </a:ext>
            </a:extLst>
          </p:cNvPr>
          <p:cNvSpPr>
            <a:spLocks noGrp="1"/>
          </p:cNvSpPr>
          <p:nvPr>
            <p:ph type="ftr" sz="quarter" idx="17"/>
          </p:nvPr>
        </p:nvSpPr>
        <p:spPr>
          <a:xfrm>
            <a:off x="4038600" y="6356350"/>
            <a:ext cx="41148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p>
        </p:txBody>
      </p:sp>
      <p:sp>
        <p:nvSpPr>
          <p:cNvPr id="19" name="Slide Number Placeholder 5">
            <a:extLst>
              <a:ext uri="{FF2B5EF4-FFF2-40B4-BE49-F238E27FC236}">
                <a16:creationId xmlns:a16="http://schemas.microsoft.com/office/drawing/2014/main" id="{F0F2202C-76ED-4B3C-B7A1-030279F4AAF0}"/>
              </a:ext>
            </a:extLst>
          </p:cNvPr>
          <p:cNvSpPr>
            <a:spLocks noGrp="1"/>
          </p:cNvSpPr>
          <p:nvPr>
            <p:ph type="sldNum" sz="quarter" idx="18"/>
          </p:nvPr>
        </p:nvSpPr>
        <p:spPr>
          <a:xfrm>
            <a:off x="11641146" y="5623797"/>
            <a:ext cx="550853" cy="365125"/>
          </a:xfrm>
          <a:prstGeom prst="rect">
            <a:avLst/>
          </a:prstGeom>
        </p:spPr>
        <p:txBody>
          <a:bodyPr vert="horz" lIns="91440" tIns="45720" rIns="91440" bIns="45720" rtlCol="0" anchor="ctr"/>
          <a:lstStyle>
            <a:lvl1pPr algn="r">
              <a:defRPr sz="2000">
                <a:solidFill>
                  <a:schemeClr val="accent2"/>
                </a:solidFill>
              </a:defRPr>
            </a:lvl1pPr>
          </a:lstStyle>
          <a:p>
            <a:fld id="{5935DDE6-7AD5-4EBC-B546-5013AE520238}" type="slidenum">
              <a:rPr lang="en-US" smtClean="0"/>
              <a:pPr/>
              <a:t>‹#›</a:t>
            </a:fld>
            <a:endParaRPr lang="en-US" dirty="0"/>
          </a:p>
        </p:txBody>
      </p:sp>
      <p:sp>
        <p:nvSpPr>
          <p:cNvPr id="3" name="Text Placeholder 2">
            <a:extLst>
              <a:ext uri="{FF2B5EF4-FFF2-40B4-BE49-F238E27FC236}">
                <a16:creationId xmlns:a16="http://schemas.microsoft.com/office/drawing/2014/main" id="{2C53E24C-96BF-41D9-8D3F-A1E472AC546F}"/>
              </a:ext>
            </a:extLst>
          </p:cNvPr>
          <p:cNvSpPr>
            <a:spLocks noGrp="1"/>
          </p:cNvSpPr>
          <p:nvPr>
            <p:ph type="body" sz="quarter" idx="19" hasCustomPrompt="1"/>
          </p:nvPr>
        </p:nvSpPr>
        <p:spPr>
          <a:xfrm>
            <a:off x="966545" y="5071996"/>
            <a:ext cx="1322387" cy="768000"/>
          </a:xfrm>
        </p:spPr>
        <p:txBody>
          <a:bodyPr>
            <a:noAutofit/>
          </a:bodyPr>
          <a:lstStyle>
            <a:lvl1pPr marL="0" indent="0" algn="ctr" defTabSz="914400" rtl="0" eaLnBrk="1" latinLnBrk="0" hangingPunct="1">
              <a:lnSpc>
                <a:spcPct val="90000"/>
              </a:lnSpc>
              <a:spcBef>
                <a:spcPts val="0"/>
              </a:spcBef>
              <a:spcAft>
                <a:spcPts val="0"/>
              </a:spcAft>
              <a:buSzPts val="4800"/>
              <a:buNone/>
              <a:defRPr lang="en-US" sz="4000" b="1" i="0" kern="1200" dirty="0" smtClean="0">
                <a:solidFill>
                  <a:schemeClr val="lt1"/>
                </a:solidFill>
                <a:latin typeface="+mj-lt"/>
                <a:ea typeface="+mj-ea"/>
                <a:cs typeface="+mj-cs"/>
              </a:defRPr>
            </a:lvl1pPr>
            <a:lvl2pPr marL="4572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2pPr>
            <a:lvl3pPr marL="9144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3pPr>
            <a:lvl4pPr marL="13716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4pPr>
            <a:lvl5pPr marL="18288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5pPr>
          </a:lstStyle>
          <a:p>
            <a:pPr lvl="0"/>
            <a:r>
              <a:rPr lang="en-US"/>
              <a:t>xx</a:t>
            </a:r>
          </a:p>
        </p:txBody>
      </p:sp>
      <p:sp>
        <p:nvSpPr>
          <p:cNvPr id="5" name="Text Placeholder 4">
            <a:extLst>
              <a:ext uri="{FF2B5EF4-FFF2-40B4-BE49-F238E27FC236}">
                <a16:creationId xmlns:a16="http://schemas.microsoft.com/office/drawing/2014/main" id="{3D2D1309-DE87-4973-9176-1C9EBBF2A72D}"/>
              </a:ext>
            </a:extLst>
          </p:cNvPr>
          <p:cNvSpPr>
            <a:spLocks noGrp="1"/>
          </p:cNvSpPr>
          <p:nvPr>
            <p:ph type="body" sz="quarter" idx="20" hasCustomPrompt="1"/>
          </p:nvPr>
        </p:nvSpPr>
        <p:spPr>
          <a:xfrm>
            <a:off x="2342758" y="5071276"/>
            <a:ext cx="3619500" cy="768000"/>
          </a:xfrm>
        </p:spPr>
        <p:txBody>
          <a:bodyPr/>
          <a:lstStyle>
            <a:lvl1pPr marL="0" indent="0">
              <a:buNone/>
              <a:defRPr lang="en-US" sz="2800" b="1" i="0" kern="1200" dirty="0" smtClean="0">
                <a:solidFill>
                  <a:schemeClr val="accent3"/>
                </a:solidFill>
                <a:latin typeface="+mj-lt"/>
                <a:ea typeface="+mj-ea"/>
                <a:cs typeface="+mj-cs"/>
              </a:defRPr>
            </a:lvl1pPr>
            <a:lvl2pPr marL="457200" indent="0">
              <a:buNone/>
              <a:defRPr lang="en-US" sz="2800" b="1" i="0" kern="1200" dirty="0" smtClean="0">
                <a:solidFill>
                  <a:schemeClr val="accent3"/>
                </a:solidFill>
                <a:latin typeface="+mj-lt"/>
                <a:ea typeface="+mj-ea"/>
                <a:cs typeface="+mj-cs"/>
              </a:defRPr>
            </a:lvl2pPr>
            <a:lvl3pPr marL="914400" indent="0">
              <a:buNone/>
              <a:defRPr lang="en-US" sz="2800" b="1" i="0" kern="1200" dirty="0" smtClean="0">
                <a:solidFill>
                  <a:schemeClr val="accent3"/>
                </a:solidFill>
                <a:latin typeface="+mj-lt"/>
                <a:ea typeface="+mj-ea"/>
                <a:cs typeface="+mj-cs"/>
              </a:defRPr>
            </a:lvl3pPr>
            <a:lvl4pPr marL="1371600" indent="0">
              <a:buNone/>
              <a:defRPr lang="en-US" sz="2800" b="1" i="0" kern="1200" dirty="0" smtClean="0">
                <a:solidFill>
                  <a:schemeClr val="accent3"/>
                </a:solidFill>
                <a:latin typeface="+mj-lt"/>
                <a:ea typeface="+mj-ea"/>
                <a:cs typeface="+mj-cs"/>
              </a:defRPr>
            </a:lvl4pPr>
            <a:lvl5pPr marL="1828800" indent="0">
              <a:buNone/>
              <a:defRPr lang="en-US" sz="2800" b="1" i="0" kern="1200" dirty="0">
                <a:solidFill>
                  <a:schemeClr val="accent3"/>
                </a:solidFill>
                <a:latin typeface="+mj-lt"/>
                <a:ea typeface="+mj-ea"/>
                <a:cs typeface="+mj-cs"/>
              </a:defRPr>
            </a:lvl5pPr>
          </a:lstStyle>
          <a:p>
            <a:pPr lvl="0"/>
            <a:r>
              <a:rPr lang="en-US"/>
              <a:t>Click to add title</a:t>
            </a:r>
          </a:p>
        </p:txBody>
      </p:sp>
      <p:sp>
        <p:nvSpPr>
          <p:cNvPr id="24" name="Text Placeholder 2">
            <a:extLst>
              <a:ext uri="{FF2B5EF4-FFF2-40B4-BE49-F238E27FC236}">
                <a16:creationId xmlns:a16="http://schemas.microsoft.com/office/drawing/2014/main" id="{5E2F9439-1767-4A67-AD71-08FCE80D6F8F}"/>
              </a:ext>
            </a:extLst>
          </p:cNvPr>
          <p:cNvSpPr>
            <a:spLocks noGrp="1"/>
          </p:cNvSpPr>
          <p:nvPr>
            <p:ph type="body" sz="quarter" idx="21" hasCustomPrompt="1"/>
          </p:nvPr>
        </p:nvSpPr>
        <p:spPr>
          <a:xfrm>
            <a:off x="6096000" y="1540875"/>
            <a:ext cx="1322387" cy="768000"/>
          </a:xfrm>
        </p:spPr>
        <p:txBody>
          <a:bodyPr>
            <a:normAutofit/>
          </a:bodyPr>
          <a:lstStyle>
            <a:lvl1pPr marL="0" indent="0" algn="ctr" defTabSz="914400" rtl="0" eaLnBrk="1" latinLnBrk="0" hangingPunct="1">
              <a:lnSpc>
                <a:spcPct val="90000"/>
              </a:lnSpc>
              <a:spcBef>
                <a:spcPts val="0"/>
              </a:spcBef>
              <a:spcAft>
                <a:spcPts val="0"/>
              </a:spcAft>
              <a:buSzPts val="4800"/>
              <a:buNone/>
              <a:defRPr lang="en-US" sz="3600" b="1" i="0" kern="1200" dirty="0" smtClean="0">
                <a:solidFill>
                  <a:schemeClr val="lt1"/>
                </a:solidFill>
                <a:latin typeface="+mj-lt"/>
                <a:ea typeface="+mj-ea"/>
                <a:cs typeface="+mj-cs"/>
              </a:defRPr>
            </a:lvl1pPr>
            <a:lvl2pPr marL="4572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2pPr>
            <a:lvl3pPr marL="9144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3pPr>
            <a:lvl4pPr marL="13716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4pPr>
            <a:lvl5pPr marL="18288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5pPr>
          </a:lstStyle>
          <a:p>
            <a:pPr lvl="0"/>
            <a:r>
              <a:rPr lang="en-US"/>
              <a:t>xx</a:t>
            </a:r>
          </a:p>
        </p:txBody>
      </p:sp>
      <p:sp>
        <p:nvSpPr>
          <p:cNvPr id="25" name="Text Placeholder 4">
            <a:extLst>
              <a:ext uri="{FF2B5EF4-FFF2-40B4-BE49-F238E27FC236}">
                <a16:creationId xmlns:a16="http://schemas.microsoft.com/office/drawing/2014/main" id="{8FD49C64-9D57-44F2-BE7F-0BC024D3F6AC}"/>
              </a:ext>
            </a:extLst>
          </p:cNvPr>
          <p:cNvSpPr>
            <a:spLocks noGrp="1"/>
          </p:cNvSpPr>
          <p:nvPr>
            <p:ph type="body" sz="quarter" idx="22" hasCustomPrompt="1"/>
          </p:nvPr>
        </p:nvSpPr>
        <p:spPr>
          <a:xfrm>
            <a:off x="7472213" y="1540155"/>
            <a:ext cx="3619500" cy="768000"/>
          </a:xfrm>
        </p:spPr>
        <p:txBody>
          <a:bodyPr/>
          <a:lstStyle>
            <a:lvl1pPr marL="0" indent="0">
              <a:buNone/>
              <a:defRPr lang="en-US" sz="2800" b="1" i="0" kern="1200" dirty="0" smtClean="0">
                <a:solidFill>
                  <a:schemeClr val="accent3"/>
                </a:solidFill>
                <a:latin typeface="+mj-lt"/>
                <a:ea typeface="+mj-ea"/>
                <a:cs typeface="+mj-cs"/>
              </a:defRPr>
            </a:lvl1pPr>
            <a:lvl2pPr marL="457200" indent="0">
              <a:buNone/>
              <a:defRPr lang="en-US" sz="2800" b="1" i="0" kern="1200" dirty="0" smtClean="0">
                <a:solidFill>
                  <a:schemeClr val="accent3"/>
                </a:solidFill>
                <a:latin typeface="+mj-lt"/>
                <a:ea typeface="+mj-ea"/>
                <a:cs typeface="+mj-cs"/>
              </a:defRPr>
            </a:lvl2pPr>
            <a:lvl3pPr marL="914400" indent="0">
              <a:buNone/>
              <a:defRPr lang="en-US" sz="2800" b="1" i="0" kern="1200" dirty="0" smtClean="0">
                <a:solidFill>
                  <a:schemeClr val="accent3"/>
                </a:solidFill>
                <a:latin typeface="+mj-lt"/>
                <a:ea typeface="+mj-ea"/>
                <a:cs typeface="+mj-cs"/>
              </a:defRPr>
            </a:lvl3pPr>
            <a:lvl4pPr marL="1371600" indent="0">
              <a:buNone/>
              <a:defRPr lang="en-US" sz="2800" b="1" i="0" kern="1200" dirty="0" smtClean="0">
                <a:solidFill>
                  <a:schemeClr val="accent3"/>
                </a:solidFill>
                <a:latin typeface="+mj-lt"/>
                <a:ea typeface="+mj-ea"/>
                <a:cs typeface="+mj-cs"/>
              </a:defRPr>
            </a:lvl4pPr>
            <a:lvl5pPr marL="1828800" indent="0">
              <a:buNone/>
              <a:defRPr lang="en-US" sz="2800" b="1" i="0" kern="1200" dirty="0">
                <a:solidFill>
                  <a:schemeClr val="accent3"/>
                </a:solidFill>
                <a:latin typeface="+mj-lt"/>
                <a:ea typeface="+mj-ea"/>
                <a:cs typeface="+mj-cs"/>
              </a:defRPr>
            </a:lvl5pPr>
          </a:lstStyle>
          <a:p>
            <a:pPr lvl="0"/>
            <a:r>
              <a:rPr lang="en-US"/>
              <a:t>Click to add title</a:t>
            </a:r>
          </a:p>
        </p:txBody>
      </p:sp>
      <p:sp>
        <p:nvSpPr>
          <p:cNvPr id="26" name="Text Placeholder 2">
            <a:extLst>
              <a:ext uri="{FF2B5EF4-FFF2-40B4-BE49-F238E27FC236}">
                <a16:creationId xmlns:a16="http://schemas.microsoft.com/office/drawing/2014/main" id="{BD9D37B6-979F-453B-834C-9EB16550363E}"/>
              </a:ext>
            </a:extLst>
          </p:cNvPr>
          <p:cNvSpPr>
            <a:spLocks noGrp="1"/>
          </p:cNvSpPr>
          <p:nvPr>
            <p:ph type="body" sz="quarter" idx="23" hasCustomPrompt="1"/>
          </p:nvPr>
        </p:nvSpPr>
        <p:spPr>
          <a:xfrm>
            <a:off x="6073503" y="2408872"/>
            <a:ext cx="1322387" cy="768000"/>
          </a:xfrm>
        </p:spPr>
        <p:txBody>
          <a:bodyPr>
            <a:normAutofit/>
          </a:bodyPr>
          <a:lstStyle>
            <a:lvl1pPr marL="0" indent="0" algn="ctr" defTabSz="914400" rtl="0" eaLnBrk="1" latinLnBrk="0" hangingPunct="1">
              <a:lnSpc>
                <a:spcPct val="90000"/>
              </a:lnSpc>
              <a:spcBef>
                <a:spcPts val="0"/>
              </a:spcBef>
              <a:spcAft>
                <a:spcPts val="0"/>
              </a:spcAft>
              <a:buSzPts val="4800"/>
              <a:buNone/>
              <a:defRPr lang="en-US" sz="3600" b="1" i="0" kern="1200" dirty="0" smtClean="0">
                <a:solidFill>
                  <a:schemeClr val="lt1"/>
                </a:solidFill>
                <a:latin typeface="+mj-lt"/>
                <a:ea typeface="+mj-ea"/>
                <a:cs typeface="+mj-cs"/>
              </a:defRPr>
            </a:lvl1pPr>
            <a:lvl2pPr marL="4572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2pPr>
            <a:lvl3pPr marL="9144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3pPr>
            <a:lvl4pPr marL="13716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4pPr>
            <a:lvl5pPr marL="18288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5pPr>
          </a:lstStyle>
          <a:p>
            <a:pPr lvl="0"/>
            <a:r>
              <a:rPr lang="en-US"/>
              <a:t>xx</a:t>
            </a:r>
          </a:p>
        </p:txBody>
      </p:sp>
      <p:sp>
        <p:nvSpPr>
          <p:cNvPr id="27" name="Text Placeholder 4">
            <a:extLst>
              <a:ext uri="{FF2B5EF4-FFF2-40B4-BE49-F238E27FC236}">
                <a16:creationId xmlns:a16="http://schemas.microsoft.com/office/drawing/2014/main" id="{7286C65B-76F1-4469-95F6-27B171644084}"/>
              </a:ext>
            </a:extLst>
          </p:cNvPr>
          <p:cNvSpPr>
            <a:spLocks noGrp="1"/>
          </p:cNvSpPr>
          <p:nvPr>
            <p:ph type="body" sz="quarter" idx="24" hasCustomPrompt="1"/>
          </p:nvPr>
        </p:nvSpPr>
        <p:spPr>
          <a:xfrm>
            <a:off x="7449716" y="2408152"/>
            <a:ext cx="3619500" cy="768000"/>
          </a:xfrm>
        </p:spPr>
        <p:txBody>
          <a:bodyPr/>
          <a:lstStyle>
            <a:lvl1pPr marL="0" indent="0">
              <a:buNone/>
              <a:defRPr lang="en-US" sz="2800" b="1" i="0" kern="1200" dirty="0" smtClean="0">
                <a:solidFill>
                  <a:schemeClr val="accent3"/>
                </a:solidFill>
                <a:latin typeface="+mj-lt"/>
                <a:ea typeface="+mj-ea"/>
                <a:cs typeface="+mj-cs"/>
              </a:defRPr>
            </a:lvl1pPr>
            <a:lvl2pPr marL="457200" indent="0">
              <a:buNone/>
              <a:defRPr lang="en-US" sz="2800" b="1" i="0" kern="1200" dirty="0" smtClean="0">
                <a:solidFill>
                  <a:schemeClr val="accent3"/>
                </a:solidFill>
                <a:latin typeface="+mj-lt"/>
                <a:ea typeface="+mj-ea"/>
                <a:cs typeface="+mj-cs"/>
              </a:defRPr>
            </a:lvl2pPr>
            <a:lvl3pPr marL="914400" indent="0">
              <a:buNone/>
              <a:defRPr lang="en-US" sz="2800" b="1" i="0" kern="1200" dirty="0" smtClean="0">
                <a:solidFill>
                  <a:schemeClr val="accent3"/>
                </a:solidFill>
                <a:latin typeface="+mj-lt"/>
                <a:ea typeface="+mj-ea"/>
                <a:cs typeface="+mj-cs"/>
              </a:defRPr>
            </a:lvl3pPr>
            <a:lvl4pPr marL="1371600" indent="0">
              <a:buNone/>
              <a:defRPr lang="en-US" sz="2800" b="1" i="0" kern="1200" dirty="0" smtClean="0">
                <a:solidFill>
                  <a:schemeClr val="accent3"/>
                </a:solidFill>
                <a:latin typeface="+mj-lt"/>
                <a:ea typeface="+mj-ea"/>
                <a:cs typeface="+mj-cs"/>
              </a:defRPr>
            </a:lvl4pPr>
            <a:lvl5pPr marL="1828800" indent="0">
              <a:buNone/>
              <a:defRPr lang="en-US" sz="2800" b="1" i="0" kern="1200" dirty="0">
                <a:solidFill>
                  <a:schemeClr val="accent3"/>
                </a:solidFill>
                <a:latin typeface="+mj-lt"/>
                <a:ea typeface="+mj-ea"/>
                <a:cs typeface="+mj-cs"/>
              </a:defRPr>
            </a:lvl5pPr>
          </a:lstStyle>
          <a:p>
            <a:pPr lvl="0"/>
            <a:r>
              <a:rPr lang="en-US"/>
              <a:t>Click to add title</a:t>
            </a:r>
          </a:p>
        </p:txBody>
      </p:sp>
      <p:sp>
        <p:nvSpPr>
          <p:cNvPr id="28" name="Text Placeholder 2">
            <a:extLst>
              <a:ext uri="{FF2B5EF4-FFF2-40B4-BE49-F238E27FC236}">
                <a16:creationId xmlns:a16="http://schemas.microsoft.com/office/drawing/2014/main" id="{9F371DFA-2011-40B5-8E14-4F4DEDCF61FB}"/>
              </a:ext>
            </a:extLst>
          </p:cNvPr>
          <p:cNvSpPr>
            <a:spLocks noGrp="1"/>
          </p:cNvSpPr>
          <p:nvPr>
            <p:ph type="body" sz="quarter" idx="25" hasCustomPrompt="1"/>
          </p:nvPr>
        </p:nvSpPr>
        <p:spPr>
          <a:xfrm>
            <a:off x="6073503" y="3305259"/>
            <a:ext cx="1322387" cy="768000"/>
          </a:xfrm>
        </p:spPr>
        <p:txBody>
          <a:bodyPr>
            <a:normAutofit/>
          </a:bodyPr>
          <a:lstStyle>
            <a:lvl1pPr marL="0" indent="0" algn="ctr" defTabSz="914400" rtl="0" eaLnBrk="1" latinLnBrk="0" hangingPunct="1">
              <a:lnSpc>
                <a:spcPct val="90000"/>
              </a:lnSpc>
              <a:spcBef>
                <a:spcPts val="0"/>
              </a:spcBef>
              <a:spcAft>
                <a:spcPts val="0"/>
              </a:spcAft>
              <a:buSzPts val="4800"/>
              <a:buNone/>
              <a:defRPr lang="en-US" sz="3600" b="1" i="0" kern="1200" dirty="0" smtClean="0">
                <a:solidFill>
                  <a:schemeClr val="lt1"/>
                </a:solidFill>
                <a:latin typeface="+mj-lt"/>
                <a:ea typeface="+mj-ea"/>
                <a:cs typeface="+mj-cs"/>
              </a:defRPr>
            </a:lvl1pPr>
            <a:lvl2pPr marL="4572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2pPr>
            <a:lvl3pPr marL="9144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3pPr>
            <a:lvl4pPr marL="13716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4pPr>
            <a:lvl5pPr marL="18288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5pPr>
          </a:lstStyle>
          <a:p>
            <a:pPr lvl="0"/>
            <a:r>
              <a:rPr lang="en-US"/>
              <a:t>xx</a:t>
            </a:r>
          </a:p>
        </p:txBody>
      </p:sp>
      <p:sp>
        <p:nvSpPr>
          <p:cNvPr id="29" name="Text Placeholder 4">
            <a:extLst>
              <a:ext uri="{FF2B5EF4-FFF2-40B4-BE49-F238E27FC236}">
                <a16:creationId xmlns:a16="http://schemas.microsoft.com/office/drawing/2014/main" id="{B2860BC5-BC26-4A8D-8BF8-26D937656459}"/>
              </a:ext>
            </a:extLst>
          </p:cNvPr>
          <p:cNvSpPr>
            <a:spLocks noGrp="1"/>
          </p:cNvSpPr>
          <p:nvPr>
            <p:ph type="body" sz="quarter" idx="26" hasCustomPrompt="1"/>
          </p:nvPr>
        </p:nvSpPr>
        <p:spPr>
          <a:xfrm>
            <a:off x="7449716" y="3304539"/>
            <a:ext cx="3619500" cy="768000"/>
          </a:xfrm>
        </p:spPr>
        <p:txBody>
          <a:bodyPr/>
          <a:lstStyle>
            <a:lvl1pPr marL="0" indent="0">
              <a:buNone/>
              <a:defRPr lang="en-US" sz="2800" b="1" i="0" kern="1200" dirty="0" smtClean="0">
                <a:solidFill>
                  <a:schemeClr val="accent3"/>
                </a:solidFill>
                <a:latin typeface="+mj-lt"/>
                <a:ea typeface="+mj-ea"/>
                <a:cs typeface="+mj-cs"/>
              </a:defRPr>
            </a:lvl1pPr>
            <a:lvl2pPr marL="457200" indent="0">
              <a:buNone/>
              <a:defRPr lang="en-US" sz="2800" b="1" i="0" kern="1200" dirty="0" smtClean="0">
                <a:solidFill>
                  <a:schemeClr val="accent3"/>
                </a:solidFill>
                <a:latin typeface="+mj-lt"/>
                <a:ea typeface="+mj-ea"/>
                <a:cs typeface="+mj-cs"/>
              </a:defRPr>
            </a:lvl2pPr>
            <a:lvl3pPr marL="914400" indent="0">
              <a:buNone/>
              <a:defRPr lang="en-US" sz="2800" b="1" i="0" kern="1200" dirty="0" smtClean="0">
                <a:solidFill>
                  <a:schemeClr val="accent3"/>
                </a:solidFill>
                <a:latin typeface="+mj-lt"/>
                <a:ea typeface="+mj-ea"/>
                <a:cs typeface="+mj-cs"/>
              </a:defRPr>
            </a:lvl3pPr>
            <a:lvl4pPr marL="1371600" indent="0">
              <a:buNone/>
              <a:defRPr lang="en-US" sz="2800" b="1" i="0" kern="1200" dirty="0" smtClean="0">
                <a:solidFill>
                  <a:schemeClr val="accent3"/>
                </a:solidFill>
                <a:latin typeface="+mj-lt"/>
                <a:ea typeface="+mj-ea"/>
                <a:cs typeface="+mj-cs"/>
              </a:defRPr>
            </a:lvl4pPr>
            <a:lvl5pPr marL="1828800" indent="0">
              <a:buNone/>
              <a:defRPr lang="en-US" sz="2800" b="1" i="0" kern="1200" dirty="0">
                <a:solidFill>
                  <a:schemeClr val="accent3"/>
                </a:solidFill>
                <a:latin typeface="+mj-lt"/>
                <a:ea typeface="+mj-ea"/>
                <a:cs typeface="+mj-cs"/>
              </a:defRPr>
            </a:lvl5pPr>
          </a:lstStyle>
          <a:p>
            <a:pPr lvl="0"/>
            <a:r>
              <a:rPr lang="en-US"/>
              <a:t>Click to add title</a:t>
            </a:r>
          </a:p>
        </p:txBody>
      </p:sp>
      <p:sp>
        <p:nvSpPr>
          <p:cNvPr id="30" name="Text Placeholder 2">
            <a:extLst>
              <a:ext uri="{FF2B5EF4-FFF2-40B4-BE49-F238E27FC236}">
                <a16:creationId xmlns:a16="http://schemas.microsoft.com/office/drawing/2014/main" id="{A9C6C76A-A338-47F2-8519-E797EB1C4238}"/>
              </a:ext>
            </a:extLst>
          </p:cNvPr>
          <p:cNvSpPr>
            <a:spLocks noGrp="1"/>
          </p:cNvSpPr>
          <p:nvPr>
            <p:ph type="body" sz="quarter" idx="27" hasCustomPrompt="1"/>
          </p:nvPr>
        </p:nvSpPr>
        <p:spPr>
          <a:xfrm>
            <a:off x="6073503" y="4183347"/>
            <a:ext cx="1322387" cy="768000"/>
          </a:xfrm>
        </p:spPr>
        <p:txBody>
          <a:bodyPr>
            <a:normAutofit/>
          </a:bodyPr>
          <a:lstStyle>
            <a:lvl1pPr marL="0" indent="0" algn="ctr" defTabSz="914400" rtl="0" eaLnBrk="1" latinLnBrk="0" hangingPunct="1">
              <a:lnSpc>
                <a:spcPct val="90000"/>
              </a:lnSpc>
              <a:spcBef>
                <a:spcPts val="0"/>
              </a:spcBef>
              <a:spcAft>
                <a:spcPts val="0"/>
              </a:spcAft>
              <a:buSzPts val="4800"/>
              <a:buNone/>
              <a:defRPr lang="en-US" sz="3600" b="1" i="0" kern="1200" dirty="0" smtClean="0">
                <a:solidFill>
                  <a:schemeClr val="lt1"/>
                </a:solidFill>
                <a:latin typeface="+mj-lt"/>
                <a:ea typeface="+mj-ea"/>
                <a:cs typeface="+mj-cs"/>
              </a:defRPr>
            </a:lvl1pPr>
            <a:lvl2pPr marL="4572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2pPr>
            <a:lvl3pPr marL="9144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3pPr>
            <a:lvl4pPr marL="13716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4pPr>
            <a:lvl5pPr marL="18288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5pPr>
          </a:lstStyle>
          <a:p>
            <a:pPr lvl="0"/>
            <a:r>
              <a:rPr lang="en-US"/>
              <a:t>xx</a:t>
            </a:r>
          </a:p>
        </p:txBody>
      </p:sp>
      <p:sp>
        <p:nvSpPr>
          <p:cNvPr id="31" name="Text Placeholder 4">
            <a:extLst>
              <a:ext uri="{FF2B5EF4-FFF2-40B4-BE49-F238E27FC236}">
                <a16:creationId xmlns:a16="http://schemas.microsoft.com/office/drawing/2014/main" id="{58EBD7D7-BCF1-41E0-AE1B-8407FEAD83F8}"/>
              </a:ext>
            </a:extLst>
          </p:cNvPr>
          <p:cNvSpPr>
            <a:spLocks noGrp="1"/>
          </p:cNvSpPr>
          <p:nvPr>
            <p:ph type="body" sz="quarter" idx="28" hasCustomPrompt="1"/>
          </p:nvPr>
        </p:nvSpPr>
        <p:spPr>
          <a:xfrm>
            <a:off x="7449716" y="4182627"/>
            <a:ext cx="3619500" cy="768000"/>
          </a:xfrm>
        </p:spPr>
        <p:txBody>
          <a:bodyPr/>
          <a:lstStyle>
            <a:lvl1pPr marL="0" indent="0">
              <a:buNone/>
              <a:defRPr lang="en-US" sz="2800" b="1" i="0" kern="1200" dirty="0" smtClean="0">
                <a:solidFill>
                  <a:schemeClr val="accent3"/>
                </a:solidFill>
                <a:latin typeface="+mj-lt"/>
                <a:ea typeface="+mj-ea"/>
                <a:cs typeface="+mj-cs"/>
              </a:defRPr>
            </a:lvl1pPr>
            <a:lvl2pPr marL="457200" indent="0">
              <a:buNone/>
              <a:defRPr lang="en-US" sz="2800" b="1" i="0" kern="1200" dirty="0" smtClean="0">
                <a:solidFill>
                  <a:schemeClr val="accent3"/>
                </a:solidFill>
                <a:latin typeface="+mj-lt"/>
                <a:ea typeface="+mj-ea"/>
                <a:cs typeface="+mj-cs"/>
              </a:defRPr>
            </a:lvl2pPr>
            <a:lvl3pPr marL="914400" indent="0">
              <a:buNone/>
              <a:defRPr lang="en-US" sz="2800" b="1" i="0" kern="1200" dirty="0" smtClean="0">
                <a:solidFill>
                  <a:schemeClr val="accent3"/>
                </a:solidFill>
                <a:latin typeface="+mj-lt"/>
                <a:ea typeface="+mj-ea"/>
                <a:cs typeface="+mj-cs"/>
              </a:defRPr>
            </a:lvl3pPr>
            <a:lvl4pPr marL="1371600" indent="0">
              <a:buNone/>
              <a:defRPr lang="en-US" sz="2800" b="1" i="0" kern="1200" dirty="0" smtClean="0">
                <a:solidFill>
                  <a:schemeClr val="accent3"/>
                </a:solidFill>
                <a:latin typeface="+mj-lt"/>
                <a:ea typeface="+mj-ea"/>
                <a:cs typeface="+mj-cs"/>
              </a:defRPr>
            </a:lvl4pPr>
            <a:lvl5pPr marL="1828800" indent="0">
              <a:buNone/>
              <a:defRPr lang="en-US" sz="2800" b="1" i="0" kern="1200" dirty="0">
                <a:solidFill>
                  <a:schemeClr val="accent3"/>
                </a:solidFill>
                <a:latin typeface="+mj-lt"/>
                <a:ea typeface="+mj-ea"/>
                <a:cs typeface="+mj-cs"/>
              </a:defRPr>
            </a:lvl5pPr>
          </a:lstStyle>
          <a:p>
            <a:pPr lvl="0"/>
            <a:r>
              <a:rPr lang="en-US"/>
              <a:t>Click to add title</a:t>
            </a:r>
          </a:p>
        </p:txBody>
      </p:sp>
      <p:sp>
        <p:nvSpPr>
          <p:cNvPr id="32" name="Text Placeholder 2">
            <a:extLst>
              <a:ext uri="{FF2B5EF4-FFF2-40B4-BE49-F238E27FC236}">
                <a16:creationId xmlns:a16="http://schemas.microsoft.com/office/drawing/2014/main" id="{718D2A60-ECA8-4752-9F7E-8A73F9F10837}"/>
              </a:ext>
            </a:extLst>
          </p:cNvPr>
          <p:cNvSpPr>
            <a:spLocks noGrp="1"/>
          </p:cNvSpPr>
          <p:nvPr>
            <p:ph type="body" sz="quarter" idx="29" hasCustomPrompt="1"/>
          </p:nvPr>
        </p:nvSpPr>
        <p:spPr>
          <a:xfrm>
            <a:off x="6081336" y="5070333"/>
            <a:ext cx="1322387" cy="768000"/>
          </a:xfrm>
        </p:spPr>
        <p:txBody>
          <a:bodyPr>
            <a:normAutofit/>
          </a:bodyPr>
          <a:lstStyle>
            <a:lvl1pPr marL="0" indent="0" algn="ctr" defTabSz="914400" rtl="0" eaLnBrk="1" latinLnBrk="0" hangingPunct="1">
              <a:lnSpc>
                <a:spcPct val="90000"/>
              </a:lnSpc>
              <a:spcBef>
                <a:spcPts val="0"/>
              </a:spcBef>
              <a:spcAft>
                <a:spcPts val="0"/>
              </a:spcAft>
              <a:buSzPts val="4800"/>
              <a:buNone/>
              <a:defRPr lang="en-US" sz="3600" b="1" i="0" kern="1200" dirty="0" smtClean="0">
                <a:solidFill>
                  <a:schemeClr val="lt1"/>
                </a:solidFill>
                <a:latin typeface="+mj-lt"/>
                <a:ea typeface="+mj-ea"/>
                <a:cs typeface="+mj-cs"/>
              </a:defRPr>
            </a:lvl1pPr>
            <a:lvl2pPr marL="4572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2pPr>
            <a:lvl3pPr marL="9144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3pPr>
            <a:lvl4pPr marL="13716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4pPr>
            <a:lvl5pPr marL="18288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5pPr>
          </a:lstStyle>
          <a:p>
            <a:pPr lvl="0"/>
            <a:r>
              <a:rPr lang="en-US"/>
              <a:t>xx</a:t>
            </a:r>
          </a:p>
        </p:txBody>
      </p:sp>
      <p:sp>
        <p:nvSpPr>
          <p:cNvPr id="33" name="Text Placeholder 4">
            <a:extLst>
              <a:ext uri="{FF2B5EF4-FFF2-40B4-BE49-F238E27FC236}">
                <a16:creationId xmlns:a16="http://schemas.microsoft.com/office/drawing/2014/main" id="{BB4FD5EC-20FC-4431-884B-2705208355E4}"/>
              </a:ext>
            </a:extLst>
          </p:cNvPr>
          <p:cNvSpPr>
            <a:spLocks noGrp="1"/>
          </p:cNvSpPr>
          <p:nvPr>
            <p:ph type="body" sz="quarter" idx="30" hasCustomPrompt="1"/>
          </p:nvPr>
        </p:nvSpPr>
        <p:spPr>
          <a:xfrm>
            <a:off x="7457549" y="5069613"/>
            <a:ext cx="3619500" cy="768000"/>
          </a:xfrm>
        </p:spPr>
        <p:txBody>
          <a:bodyPr/>
          <a:lstStyle>
            <a:lvl1pPr marL="0" indent="0">
              <a:buNone/>
              <a:defRPr lang="en-US" sz="2800" b="1" i="0" kern="1200" dirty="0" smtClean="0">
                <a:solidFill>
                  <a:schemeClr val="accent3"/>
                </a:solidFill>
                <a:latin typeface="+mj-lt"/>
                <a:ea typeface="+mj-ea"/>
                <a:cs typeface="+mj-cs"/>
              </a:defRPr>
            </a:lvl1pPr>
            <a:lvl2pPr marL="457200" indent="0">
              <a:buNone/>
              <a:defRPr lang="en-US" sz="2800" b="1" i="0" kern="1200" dirty="0" smtClean="0">
                <a:solidFill>
                  <a:schemeClr val="accent3"/>
                </a:solidFill>
                <a:latin typeface="+mj-lt"/>
                <a:ea typeface="+mj-ea"/>
                <a:cs typeface="+mj-cs"/>
              </a:defRPr>
            </a:lvl2pPr>
            <a:lvl3pPr marL="914400" indent="0">
              <a:buNone/>
              <a:defRPr lang="en-US" sz="2800" b="1" i="0" kern="1200" dirty="0" smtClean="0">
                <a:solidFill>
                  <a:schemeClr val="accent3"/>
                </a:solidFill>
                <a:latin typeface="+mj-lt"/>
                <a:ea typeface="+mj-ea"/>
                <a:cs typeface="+mj-cs"/>
              </a:defRPr>
            </a:lvl3pPr>
            <a:lvl4pPr marL="1371600" indent="0">
              <a:buNone/>
              <a:defRPr lang="en-US" sz="2800" b="1" i="0" kern="1200" dirty="0" smtClean="0">
                <a:solidFill>
                  <a:schemeClr val="accent3"/>
                </a:solidFill>
                <a:latin typeface="+mj-lt"/>
                <a:ea typeface="+mj-ea"/>
                <a:cs typeface="+mj-cs"/>
              </a:defRPr>
            </a:lvl4pPr>
            <a:lvl5pPr marL="1828800" indent="0">
              <a:buNone/>
              <a:defRPr lang="en-US" sz="2800" b="1" i="0" kern="1200" dirty="0">
                <a:solidFill>
                  <a:schemeClr val="accent3"/>
                </a:solidFill>
                <a:latin typeface="+mj-lt"/>
                <a:ea typeface="+mj-ea"/>
                <a:cs typeface="+mj-cs"/>
              </a:defRPr>
            </a:lvl5pPr>
          </a:lstStyle>
          <a:p>
            <a:pPr lvl="0"/>
            <a:r>
              <a:rPr lang="en-US"/>
              <a:t>Click to add title</a:t>
            </a:r>
          </a:p>
        </p:txBody>
      </p:sp>
      <p:pic>
        <p:nvPicPr>
          <p:cNvPr id="35" name="Picture 34" descr="Icon&#10;&#10;Description automatically generated with medium confidence">
            <a:extLst>
              <a:ext uri="{FF2B5EF4-FFF2-40B4-BE49-F238E27FC236}">
                <a16:creationId xmlns:a16="http://schemas.microsoft.com/office/drawing/2014/main" id="{E0D5A51A-DFB2-47F8-8C8D-75A6B3CAC30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1543" y="385014"/>
            <a:ext cx="921460" cy="970043"/>
          </a:xfrm>
          <a:prstGeom prst="rect">
            <a:avLst/>
          </a:prstGeom>
        </p:spPr>
      </p:pic>
    </p:spTree>
    <p:extLst>
      <p:ext uri="{BB962C8B-B14F-4D97-AF65-F5344CB8AC3E}">
        <p14:creationId xmlns:p14="http://schemas.microsoft.com/office/powerpoint/2010/main" val="4223647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userDrawn="1">
  <p:cSld name="Thanks">
    <p:spTree>
      <p:nvGrpSpPr>
        <p:cNvPr id="1" name="Shape 1145"/>
        <p:cNvGrpSpPr/>
        <p:nvPr/>
      </p:nvGrpSpPr>
      <p:grpSpPr>
        <a:xfrm>
          <a:off x="0" y="0"/>
          <a:ext cx="0" cy="0"/>
          <a:chOff x="0" y="0"/>
          <a:chExt cx="0" cy="0"/>
        </a:xfrm>
      </p:grpSpPr>
      <p:pic>
        <p:nvPicPr>
          <p:cNvPr id="5" name="Εικόνα 36" descr="Εικόνα που περιέχει δέντρο, υπαίθριος, φυτό, δάσος&#10;&#10;Περιγραφή που δημιουργήθηκε αυτόματα">
            <a:extLst>
              <a:ext uri="{FF2B5EF4-FFF2-40B4-BE49-F238E27FC236}">
                <a16:creationId xmlns:a16="http://schemas.microsoft.com/office/drawing/2014/main" id="{2B7CC9C1-3CDF-4D99-BB04-634D8573ED1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1857577"/>
          </a:xfrm>
          <a:prstGeom prst="rect">
            <a:avLst/>
          </a:prstGeom>
        </p:spPr>
      </p:pic>
      <p:sp>
        <p:nvSpPr>
          <p:cNvPr id="1146" name="Google Shape;1146;p30"/>
          <p:cNvSpPr txBox="1">
            <a:spLocks noGrp="1"/>
          </p:cNvSpPr>
          <p:nvPr>
            <p:ph type="title"/>
          </p:nvPr>
        </p:nvSpPr>
        <p:spPr>
          <a:xfrm>
            <a:off x="2713867" y="760576"/>
            <a:ext cx="6628000" cy="872975"/>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None/>
              <a:defRPr sz="4800" b="1" i="0">
                <a:solidFill>
                  <a:schemeClr val="lt1"/>
                </a:solidFill>
                <a:latin typeface="+mj-lt"/>
              </a:defRPr>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1147" name="Google Shape;1147;p30"/>
          <p:cNvSpPr txBox="1">
            <a:spLocks noGrp="1"/>
          </p:cNvSpPr>
          <p:nvPr>
            <p:ph type="subTitle" idx="1"/>
          </p:nvPr>
        </p:nvSpPr>
        <p:spPr>
          <a:xfrm>
            <a:off x="2980897" y="2030503"/>
            <a:ext cx="5905600" cy="575964"/>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800" b="1" i="0">
                <a:latin typeface="+mj-lt"/>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3" name="Google Shape;825;p22">
            <a:extLst>
              <a:ext uri="{FF2B5EF4-FFF2-40B4-BE49-F238E27FC236}">
                <a16:creationId xmlns:a16="http://schemas.microsoft.com/office/drawing/2014/main" id="{0E8CA5A0-20C5-ED49-85A8-D9466B1949EE}"/>
              </a:ext>
            </a:extLst>
          </p:cNvPr>
          <p:cNvSpPr/>
          <p:nvPr userDrawn="1"/>
        </p:nvSpPr>
        <p:spPr>
          <a:xfrm rot="5400000">
            <a:off x="8298562" y="3255198"/>
            <a:ext cx="7147124" cy="461951"/>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lt1"/>
            </a:solidFill>
            <a:prstDash val="solid"/>
            <a:miter lim="36658"/>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 name="Google Shape;825;p22">
            <a:extLst>
              <a:ext uri="{FF2B5EF4-FFF2-40B4-BE49-F238E27FC236}">
                <a16:creationId xmlns:a16="http://schemas.microsoft.com/office/drawing/2014/main" id="{CF918EEB-A814-49C2-AAE9-95A981A0CB61}"/>
              </a:ext>
            </a:extLst>
          </p:cNvPr>
          <p:cNvSpPr/>
          <p:nvPr userDrawn="1"/>
        </p:nvSpPr>
        <p:spPr>
          <a:xfrm rot="5400000">
            <a:off x="8298562" y="3255198"/>
            <a:ext cx="7147124" cy="461951"/>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tx2"/>
          </a:solidFill>
          <a:ln w="19050" cap="flat" cmpd="sng">
            <a:solidFill>
              <a:schemeClr val="lt1"/>
            </a:solidFill>
            <a:prstDash val="solid"/>
            <a:miter lim="36658"/>
            <a:headEnd type="none" w="sm" len="sm"/>
            <a:tailEnd type="none" w="sm" len="sm"/>
          </a:ln>
        </p:spPr>
        <p:txBody>
          <a:bodyPr spcFirstLastPara="1" wrap="square" lIns="121900" tIns="121900" rIns="121900" bIns="121900" anchor="ctr" anchorCtr="0">
            <a:noAutofit/>
          </a:bodyPr>
          <a:lstStyle/>
          <a:p>
            <a:endParaRPr sz="2400" dirty="0"/>
          </a:p>
        </p:txBody>
      </p:sp>
      <p:sp>
        <p:nvSpPr>
          <p:cNvPr id="7" name="Text Placeholder 25">
            <a:extLst>
              <a:ext uri="{FF2B5EF4-FFF2-40B4-BE49-F238E27FC236}">
                <a16:creationId xmlns:a16="http://schemas.microsoft.com/office/drawing/2014/main" id="{23F88B74-33DA-451E-995D-A351192FB1AD}"/>
              </a:ext>
            </a:extLst>
          </p:cNvPr>
          <p:cNvSpPr>
            <a:spLocks noGrp="1"/>
          </p:cNvSpPr>
          <p:nvPr>
            <p:ph type="body" sz="quarter" idx="13"/>
          </p:nvPr>
        </p:nvSpPr>
        <p:spPr>
          <a:xfrm>
            <a:off x="5134001" y="2871553"/>
            <a:ext cx="3752495" cy="1463040"/>
          </a:xfrm>
          <a:prstGeom prst="rect">
            <a:avLst/>
          </a:prstGeom>
        </p:spPr>
        <p:txBody>
          <a:bodyPr>
            <a:normAutofit/>
          </a:bodyPr>
          <a:lstStyle>
            <a:lvl1pPr marL="169329" indent="0">
              <a:lnSpc>
                <a:spcPts val="2400"/>
              </a:lnSpc>
              <a:spcBef>
                <a:spcPts val="0"/>
              </a:spcBef>
              <a:buNone/>
              <a:defRPr sz="1800" b="1">
                <a:solidFill>
                  <a:schemeClr val="accent3"/>
                </a:solidFill>
                <a:latin typeface="+mn-lt"/>
              </a:defRPr>
            </a:lvl1pPr>
          </a:lstStyle>
          <a:p>
            <a:pPr lvl="0"/>
            <a:endParaRPr lang="en-US"/>
          </a:p>
        </p:txBody>
      </p:sp>
      <p:sp>
        <p:nvSpPr>
          <p:cNvPr id="8" name="Picture Placeholder 27">
            <a:extLst>
              <a:ext uri="{FF2B5EF4-FFF2-40B4-BE49-F238E27FC236}">
                <a16:creationId xmlns:a16="http://schemas.microsoft.com/office/drawing/2014/main" id="{E7B09E7C-AF1B-48F5-9172-A9A24B55C9D6}"/>
              </a:ext>
            </a:extLst>
          </p:cNvPr>
          <p:cNvSpPr>
            <a:spLocks noGrp="1"/>
          </p:cNvSpPr>
          <p:nvPr>
            <p:ph type="pic" sz="quarter" idx="14" hasCustomPrompt="1"/>
          </p:nvPr>
        </p:nvSpPr>
        <p:spPr>
          <a:xfrm>
            <a:off x="2905570" y="2871552"/>
            <a:ext cx="2087319" cy="1463040"/>
          </a:xfrm>
          <a:prstGeom prst="rect">
            <a:avLst/>
          </a:prstGeom>
        </p:spPr>
        <p:txBody>
          <a:bodyPr>
            <a:normAutofit/>
          </a:bodyPr>
          <a:lstStyle>
            <a:lvl1pPr marL="169329" indent="0">
              <a:buNone/>
              <a:defRPr sz="1200">
                <a:solidFill>
                  <a:schemeClr val="tx2"/>
                </a:solidFill>
                <a:latin typeface="+mn-lt"/>
              </a:defRPr>
            </a:lvl1pPr>
          </a:lstStyle>
          <a:p>
            <a:r>
              <a:rPr lang="en-US" dirty="0"/>
              <a:t>Insert logo</a:t>
            </a:r>
          </a:p>
        </p:txBody>
      </p:sp>
      <p:pic>
        <p:nvPicPr>
          <p:cNvPr id="10" name="Εικόνα 4">
            <a:extLst>
              <a:ext uri="{FF2B5EF4-FFF2-40B4-BE49-F238E27FC236}">
                <a16:creationId xmlns:a16="http://schemas.microsoft.com/office/drawing/2014/main" id="{E343268D-85B8-43BF-94F5-5443867DD15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67319" y="5681415"/>
            <a:ext cx="732216" cy="488144"/>
          </a:xfrm>
          <a:prstGeom prst="rect">
            <a:avLst/>
          </a:prstGeom>
        </p:spPr>
      </p:pic>
      <p:sp>
        <p:nvSpPr>
          <p:cNvPr id="11" name="TextBox 10">
            <a:extLst>
              <a:ext uri="{FF2B5EF4-FFF2-40B4-BE49-F238E27FC236}">
                <a16:creationId xmlns:a16="http://schemas.microsoft.com/office/drawing/2014/main" id="{7D077242-0A4D-4920-A7AD-F36570D0B1F3}"/>
              </a:ext>
            </a:extLst>
          </p:cNvPr>
          <p:cNvSpPr txBox="1"/>
          <p:nvPr userDrawn="1"/>
        </p:nvSpPr>
        <p:spPr>
          <a:xfrm>
            <a:off x="1899535" y="5931304"/>
            <a:ext cx="9600500" cy="276999"/>
          </a:xfrm>
          <a:prstGeom prst="rect">
            <a:avLst/>
          </a:prstGeom>
          <a:noFill/>
        </p:spPr>
        <p:txBody>
          <a:bodyPr wrap="square" rtlCol="0">
            <a:spAutoFit/>
          </a:bodyPr>
          <a:lstStyle/>
          <a:p>
            <a:r>
              <a:rPr lang="en-US" sz="1200" b="0" i="0" spc="-30" baseline="0" dirty="0">
                <a:solidFill>
                  <a:schemeClr val="accent3"/>
                </a:solidFill>
                <a:effectLst/>
                <a:latin typeface="+mn-lt"/>
              </a:rPr>
              <a:t>TREEADS has received funding from the European Union's Horizon 2020 research and innovation programme under grant agreement No </a:t>
            </a:r>
            <a:r>
              <a:rPr lang="en-US" sz="1200" b="0" i="0" kern="1200" spc="-30" baseline="0" dirty="0">
                <a:solidFill>
                  <a:schemeClr val="accent3"/>
                </a:solidFill>
                <a:effectLst/>
                <a:latin typeface="+mn-lt"/>
                <a:ea typeface="+mn-ea"/>
                <a:cs typeface="+mn-cs"/>
              </a:rPr>
              <a:t>101036926.</a:t>
            </a:r>
          </a:p>
        </p:txBody>
      </p:sp>
      <p:sp>
        <p:nvSpPr>
          <p:cNvPr id="14" name="Slide Number Placeholder 5">
            <a:extLst>
              <a:ext uri="{FF2B5EF4-FFF2-40B4-BE49-F238E27FC236}">
                <a16:creationId xmlns:a16="http://schemas.microsoft.com/office/drawing/2014/main" id="{4FB98FCF-C860-4EC4-9F5F-50BFF7C51A48}"/>
              </a:ext>
            </a:extLst>
          </p:cNvPr>
          <p:cNvSpPr>
            <a:spLocks noGrp="1"/>
          </p:cNvSpPr>
          <p:nvPr>
            <p:ph type="sldNum" sz="quarter" idx="4"/>
          </p:nvPr>
        </p:nvSpPr>
        <p:spPr>
          <a:xfrm>
            <a:off x="11641146" y="5623797"/>
            <a:ext cx="550853" cy="365125"/>
          </a:xfrm>
          <a:prstGeom prst="rect">
            <a:avLst/>
          </a:prstGeom>
        </p:spPr>
        <p:txBody>
          <a:bodyPr vert="horz" lIns="91440" tIns="45720" rIns="91440" bIns="45720" rtlCol="0" anchor="ctr"/>
          <a:lstStyle>
            <a:lvl1pPr algn="r">
              <a:defRPr sz="2000">
                <a:solidFill>
                  <a:schemeClr val="bg1"/>
                </a:solidFill>
              </a:defRPr>
            </a:lvl1pPr>
          </a:lstStyle>
          <a:p>
            <a:fld id="{5935DDE6-7AD5-4EBC-B546-5013AE520238}" type="slidenum">
              <a:rPr lang="en-US" smtClean="0"/>
              <a:pPr/>
              <a:t>‹#›</a:t>
            </a:fld>
            <a:endParaRPr lang="en-US" dirty="0"/>
          </a:p>
        </p:txBody>
      </p:sp>
      <p:pic>
        <p:nvPicPr>
          <p:cNvPr id="15" name="Picture 14" descr="Logo&#10;&#10;Description automatically generated">
            <a:extLst>
              <a:ext uri="{FF2B5EF4-FFF2-40B4-BE49-F238E27FC236}">
                <a16:creationId xmlns:a16="http://schemas.microsoft.com/office/drawing/2014/main" id="{4D4018EE-EE2F-4762-A6FD-5EDC0A5D154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55671" y="278426"/>
            <a:ext cx="1340377" cy="1383337"/>
          </a:xfrm>
          <a:prstGeom prst="rect">
            <a:avLst/>
          </a:prstGeom>
        </p:spPr>
      </p:pic>
    </p:spTree>
    <p:extLst>
      <p:ext uri="{BB962C8B-B14F-4D97-AF65-F5344CB8AC3E}">
        <p14:creationId xmlns:p14="http://schemas.microsoft.com/office/powerpoint/2010/main" val="25534977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2E14B-39E9-465A-8669-640E478EB445}"/>
              </a:ext>
            </a:extLst>
          </p:cNvPr>
          <p:cNvSpPr>
            <a:spLocks noGrp="1"/>
          </p:cNvSpPr>
          <p:nvPr>
            <p:ph type="title"/>
          </p:nvPr>
        </p:nvSpPr>
        <p:spPr>
          <a:xfrm>
            <a:off x="3503776" y="365125"/>
            <a:ext cx="7850024" cy="1325563"/>
          </a:xfrm>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E71D0AA2-A5BA-468F-8535-35697121DE2E}"/>
              </a:ext>
            </a:extLst>
          </p:cNvPr>
          <p:cNvSpPr>
            <a:spLocks noGrp="1"/>
          </p:cNvSpPr>
          <p:nvPr>
            <p:ph idx="1"/>
          </p:nvPr>
        </p:nvSpPr>
        <p:spPr>
          <a:xfrm>
            <a:off x="3518966" y="1690688"/>
            <a:ext cx="7834833" cy="4486275"/>
          </a:xfrm>
        </p:spPr>
        <p:txBody>
          <a:bodyPr/>
          <a:lstStyle>
            <a:lvl1pPr>
              <a:lnSpc>
                <a:spcPct val="150000"/>
              </a:lnSpc>
              <a:spcBef>
                <a:spcPts val="0"/>
              </a:spcBef>
              <a:defRPr sz="2400"/>
            </a:lvl1pPr>
            <a:lvl2pPr>
              <a:lnSpc>
                <a:spcPct val="150000"/>
              </a:lnSpc>
              <a:spcBef>
                <a:spcPts val="0"/>
              </a:spcBef>
              <a:defRPr sz="2200"/>
            </a:lvl2pPr>
            <a:lvl3pPr>
              <a:lnSpc>
                <a:spcPct val="150000"/>
              </a:lnSpc>
              <a:spcBef>
                <a:spcPts val="0"/>
              </a:spcBef>
              <a:defRPr/>
            </a:lvl3pPr>
            <a:lvl4pPr>
              <a:lnSpc>
                <a:spcPct val="150000"/>
              </a:lnSpc>
              <a:spcBef>
                <a:spcPts val="0"/>
              </a:spcBef>
              <a:defRPr/>
            </a:lvl4pPr>
            <a:lvl5pPr>
              <a:lnSpc>
                <a:spcPct val="15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76D631-0287-45FA-BBAF-5DBB7F984E6B}"/>
              </a:ext>
            </a:extLst>
          </p:cNvPr>
          <p:cNvSpPr>
            <a:spLocks noGrp="1"/>
          </p:cNvSpPr>
          <p:nvPr>
            <p:ph type="dt" sz="half" idx="10"/>
          </p:nvPr>
        </p:nvSpPr>
        <p:spPr>
          <a:xfrm>
            <a:off x="3503777" y="6310312"/>
            <a:ext cx="1059678" cy="365125"/>
          </a:xfrm>
        </p:spPr>
        <p:txBody>
          <a:bodyPr/>
          <a:lstStyle/>
          <a:p>
            <a:endParaRPr lang="en-US" dirty="0"/>
          </a:p>
        </p:txBody>
      </p:sp>
      <p:sp>
        <p:nvSpPr>
          <p:cNvPr id="5" name="Footer Placeholder 4">
            <a:extLst>
              <a:ext uri="{FF2B5EF4-FFF2-40B4-BE49-F238E27FC236}">
                <a16:creationId xmlns:a16="http://schemas.microsoft.com/office/drawing/2014/main" id="{07E069B6-31D8-4C08-856B-B6C69B9DE99E}"/>
              </a:ext>
            </a:extLst>
          </p:cNvPr>
          <p:cNvSpPr>
            <a:spLocks noGrp="1"/>
          </p:cNvSpPr>
          <p:nvPr>
            <p:ph type="ftr" sz="quarter" idx="11"/>
          </p:nvPr>
        </p:nvSpPr>
        <p:spPr>
          <a:xfrm>
            <a:off x="5893866" y="6302938"/>
            <a:ext cx="3985072" cy="365125"/>
          </a:xfrm>
        </p:spPr>
        <p:txBody>
          <a:bodyPr/>
          <a:lstStyle/>
          <a:p>
            <a:endParaRPr lang="en-US" dirty="0"/>
          </a:p>
        </p:txBody>
      </p:sp>
      <p:pic>
        <p:nvPicPr>
          <p:cNvPr id="7" name="Εικόνα 3" descr="Εικόνα που περιέχει δέντρο, υπαίθριος, δάσος, δασώδης&#10;&#10;Περιγραφή που δημιουργήθηκε αυτόματα">
            <a:extLst>
              <a:ext uri="{FF2B5EF4-FFF2-40B4-BE49-F238E27FC236}">
                <a16:creationId xmlns:a16="http://schemas.microsoft.com/office/drawing/2014/main" id="{3D362DFA-5982-440F-A557-6139051CE4D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92012" y="0"/>
            <a:ext cx="2606079" cy="6858000"/>
          </a:xfrm>
          <a:prstGeom prst="rect">
            <a:avLst/>
          </a:prstGeom>
        </p:spPr>
      </p:pic>
      <p:sp>
        <p:nvSpPr>
          <p:cNvPr id="8" name="Google Shape;825;p22">
            <a:extLst>
              <a:ext uri="{FF2B5EF4-FFF2-40B4-BE49-F238E27FC236}">
                <a16:creationId xmlns:a16="http://schemas.microsoft.com/office/drawing/2014/main" id="{0B7034A0-DA36-4EF9-9E43-2035618EBD88}"/>
              </a:ext>
            </a:extLst>
          </p:cNvPr>
          <p:cNvSpPr/>
          <p:nvPr userDrawn="1"/>
        </p:nvSpPr>
        <p:spPr>
          <a:xfrm rot="5400000">
            <a:off x="8443121" y="3198026"/>
            <a:ext cx="6858000" cy="461951"/>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lt1"/>
            </a:solidFill>
            <a:prstDash val="solid"/>
            <a:miter lim="36658"/>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3" name="Slide Number Placeholder 5">
            <a:extLst>
              <a:ext uri="{FF2B5EF4-FFF2-40B4-BE49-F238E27FC236}">
                <a16:creationId xmlns:a16="http://schemas.microsoft.com/office/drawing/2014/main" id="{48200020-B89E-4CB8-86CC-C6F3BF39398C}"/>
              </a:ext>
            </a:extLst>
          </p:cNvPr>
          <p:cNvSpPr>
            <a:spLocks noGrp="1"/>
          </p:cNvSpPr>
          <p:nvPr>
            <p:ph type="sldNum" sz="quarter" idx="4"/>
          </p:nvPr>
        </p:nvSpPr>
        <p:spPr>
          <a:xfrm>
            <a:off x="11641146" y="5623797"/>
            <a:ext cx="550853" cy="365125"/>
          </a:xfrm>
          <a:prstGeom prst="rect">
            <a:avLst/>
          </a:prstGeom>
        </p:spPr>
        <p:txBody>
          <a:bodyPr vert="horz" lIns="91440" tIns="45720" rIns="91440" bIns="45720" rtlCol="0" anchor="ctr"/>
          <a:lstStyle>
            <a:lvl1pPr algn="r">
              <a:defRPr sz="2000">
                <a:solidFill>
                  <a:schemeClr val="accent2"/>
                </a:solidFill>
              </a:defRPr>
            </a:lvl1pPr>
          </a:lstStyle>
          <a:p>
            <a:fld id="{5935DDE6-7AD5-4EBC-B546-5013AE520238}" type="slidenum">
              <a:rPr lang="en-US" smtClean="0"/>
              <a:pPr/>
              <a:t>‹#›</a:t>
            </a:fld>
            <a:endParaRPr lang="en-US" dirty="0"/>
          </a:p>
        </p:txBody>
      </p:sp>
      <p:pic>
        <p:nvPicPr>
          <p:cNvPr id="10" name="Picture 9" descr="Logo&#10;&#10;Description automatically generated">
            <a:extLst>
              <a:ext uri="{FF2B5EF4-FFF2-40B4-BE49-F238E27FC236}">
                <a16:creationId xmlns:a16="http://schemas.microsoft.com/office/drawing/2014/main" id="{D74C4299-5C3C-42AF-B557-9D015262073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76687" y="2438400"/>
            <a:ext cx="1611681" cy="1663337"/>
          </a:xfrm>
          <a:prstGeom prst="rect">
            <a:avLst/>
          </a:prstGeom>
        </p:spPr>
      </p:pic>
    </p:spTree>
    <p:extLst>
      <p:ext uri="{BB962C8B-B14F-4D97-AF65-F5344CB8AC3E}">
        <p14:creationId xmlns:p14="http://schemas.microsoft.com/office/powerpoint/2010/main" val="188017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userDrawn="1">
  <p:cSld name="1_Title slide">
    <p:bg>
      <p:bgRef idx="1001">
        <a:schemeClr val="bg2"/>
      </p:bgRef>
    </p:bg>
    <p:spTree>
      <p:nvGrpSpPr>
        <p:cNvPr id="1" name="Shape 8"/>
        <p:cNvGrpSpPr/>
        <p:nvPr/>
      </p:nvGrpSpPr>
      <p:grpSpPr>
        <a:xfrm>
          <a:off x="0" y="0"/>
          <a:ext cx="0" cy="0"/>
          <a:chOff x="0" y="0"/>
          <a:chExt cx="0" cy="0"/>
        </a:xfrm>
      </p:grpSpPr>
      <p:sp>
        <p:nvSpPr>
          <p:cNvPr id="8" name="Google Shape;825;p22">
            <a:extLst>
              <a:ext uri="{FF2B5EF4-FFF2-40B4-BE49-F238E27FC236}">
                <a16:creationId xmlns:a16="http://schemas.microsoft.com/office/drawing/2014/main" id="{5E0BD7BD-6EB4-0F44-A093-F6129E99AE63}"/>
              </a:ext>
            </a:extLst>
          </p:cNvPr>
          <p:cNvSpPr/>
          <p:nvPr userDrawn="1"/>
        </p:nvSpPr>
        <p:spPr>
          <a:xfrm rot="5400000">
            <a:off x="8440035" y="3194941"/>
            <a:ext cx="6864175" cy="461951"/>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lt1"/>
            </a:solidFill>
            <a:prstDash val="solid"/>
            <a:miter lim="36658"/>
            <a:headEnd type="none" w="sm" len="sm"/>
            <a:tailEnd type="none" w="sm" len="sm"/>
          </a:ln>
          <a:effectLst>
            <a:glow rad="63500">
              <a:schemeClr val="bg1">
                <a:lumMod val="50000"/>
                <a:alpha val="18000"/>
              </a:schemeClr>
            </a:glo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1" name="Subtitle 2">
            <a:extLst>
              <a:ext uri="{FF2B5EF4-FFF2-40B4-BE49-F238E27FC236}">
                <a16:creationId xmlns:a16="http://schemas.microsoft.com/office/drawing/2014/main" id="{183EEF71-8816-4480-9CD5-EE443E38C687}"/>
              </a:ext>
            </a:extLst>
          </p:cNvPr>
          <p:cNvSpPr>
            <a:spLocks noGrp="1"/>
          </p:cNvSpPr>
          <p:nvPr>
            <p:ph type="subTitle" idx="1"/>
          </p:nvPr>
        </p:nvSpPr>
        <p:spPr>
          <a:xfrm>
            <a:off x="3144914" y="3141730"/>
            <a:ext cx="7523085" cy="457764"/>
          </a:xfrm>
        </p:spPr>
        <p:txBody>
          <a:bodyPr>
            <a:noAutofit/>
          </a:bodyPr>
          <a:lstStyle>
            <a:lvl1pPr marL="228600" indent="-228600" algn="l" defTabSz="914400" rtl="0" eaLnBrk="1" latinLnBrk="0" hangingPunct="1">
              <a:lnSpc>
                <a:spcPct val="100000"/>
              </a:lnSpc>
              <a:spcBef>
                <a:spcPts val="0"/>
              </a:spcBef>
              <a:spcAft>
                <a:spcPts val="0"/>
              </a:spcAft>
              <a:buSzPts val="2800"/>
              <a:buFont typeface="Arial" panose="020B0604020202020204" pitchFamily="34" charset="0"/>
              <a:buNone/>
              <a:defRPr lang="en-US" sz="2800" b="0" i="0" kern="1200" dirty="0">
                <a:solidFill>
                  <a:schemeClr val="accent4"/>
                </a:solidFill>
                <a:latin typeface="+mj-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Εικόνα 2" descr="Εικόνα που περιέχει δέντρο, υπαίθριος, φυτό, δάσος&#10;&#10;Περιγραφή που δημιουργήθηκε αυτόματα">
            <a:extLst>
              <a:ext uri="{FF2B5EF4-FFF2-40B4-BE49-F238E27FC236}">
                <a16:creationId xmlns:a16="http://schemas.microsoft.com/office/drawing/2014/main" id="{F8F60E78-A549-4808-A469-DAC704A5FED8}"/>
              </a:ext>
            </a:extLst>
          </p:cNvPr>
          <p:cNvPicPr>
            <a:picLocks noChangeAspect="1"/>
          </p:cNvPicPr>
          <p:nvPr userDrawn="1"/>
        </p:nvPicPr>
        <p:blipFill>
          <a:blip r:embed="rId2"/>
          <a:stretch>
            <a:fillRect/>
          </a:stretch>
        </p:blipFill>
        <p:spPr>
          <a:xfrm>
            <a:off x="-8647" y="-6172"/>
            <a:ext cx="12192000" cy="3048000"/>
          </a:xfrm>
          <a:prstGeom prst="rect">
            <a:avLst/>
          </a:prstGeom>
        </p:spPr>
      </p:pic>
      <p:pic>
        <p:nvPicPr>
          <p:cNvPr id="15" name="Εικόνα 4">
            <a:extLst>
              <a:ext uri="{FF2B5EF4-FFF2-40B4-BE49-F238E27FC236}">
                <a16:creationId xmlns:a16="http://schemas.microsoft.com/office/drawing/2014/main" id="{AEC34A80-D2F4-4012-8C23-97244E6D378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67319" y="5841120"/>
            <a:ext cx="732216" cy="488144"/>
          </a:xfrm>
          <a:prstGeom prst="rect">
            <a:avLst/>
          </a:prstGeom>
        </p:spPr>
      </p:pic>
      <p:sp>
        <p:nvSpPr>
          <p:cNvPr id="18" name="TextBox 17">
            <a:extLst>
              <a:ext uri="{FF2B5EF4-FFF2-40B4-BE49-F238E27FC236}">
                <a16:creationId xmlns:a16="http://schemas.microsoft.com/office/drawing/2014/main" id="{EC839FF0-9638-4676-BF42-A427F7C3633A}"/>
              </a:ext>
            </a:extLst>
          </p:cNvPr>
          <p:cNvSpPr txBox="1"/>
          <p:nvPr userDrawn="1"/>
        </p:nvSpPr>
        <p:spPr>
          <a:xfrm>
            <a:off x="1899535" y="6021487"/>
            <a:ext cx="9661356" cy="307777"/>
          </a:xfrm>
          <a:prstGeom prst="rect">
            <a:avLst/>
          </a:prstGeom>
          <a:noFill/>
        </p:spPr>
        <p:txBody>
          <a:bodyPr wrap="square" rtlCol="0">
            <a:spAutoFit/>
          </a:bodyPr>
          <a:lstStyle/>
          <a:p>
            <a:pPr algn="l"/>
            <a:r>
              <a:rPr lang="en-US" sz="1200" b="0" i="0" spc="-30" baseline="0" dirty="0">
                <a:solidFill>
                  <a:srgbClr val="FFFFFF"/>
                </a:solidFill>
                <a:effectLst/>
                <a:latin typeface="+mn-lt"/>
              </a:rPr>
              <a:t>TREEADS has received funding from the European Union's Horizon 2020 research and innovation programme under grant agreement No </a:t>
            </a:r>
            <a:r>
              <a:rPr lang="en-US" sz="1400" b="0" i="0" spc="-30" baseline="0" dirty="0">
                <a:solidFill>
                  <a:srgbClr val="FFFFFF"/>
                </a:solidFill>
                <a:effectLst/>
                <a:latin typeface="+mn-lt"/>
              </a:rPr>
              <a:t>101036926</a:t>
            </a:r>
            <a:r>
              <a:rPr lang="en-US" sz="1200" b="0" i="0" spc="-30" baseline="0" dirty="0">
                <a:solidFill>
                  <a:srgbClr val="FFFFFF"/>
                </a:solidFill>
                <a:effectLst/>
                <a:latin typeface="+mn-lt"/>
              </a:rPr>
              <a:t>.</a:t>
            </a:r>
            <a:endParaRPr lang="en-US" sz="1200" spc="-30" baseline="0" dirty="0">
              <a:latin typeface="+mn-lt"/>
            </a:endParaRPr>
          </a:p>
        </p:txBody>
      </p:sp>
      <p:sp>
        <p:nvSpPr>
          <p:cNvPr id="21" name="Picture Placeholder 27">
            <a:extLst>
              <a:ext uri="{FF2B5EF4-FFF2-40B4-BE49-F238E27FC236}">
                <a16:creationId xmlns:a16="http://schemas.microsoft.com/office/drawing/2014/main" id="{04674FC8-CBAF-4EAF-9B76-9F1028023561}"/>
              </a:ext>
            </a:extLst>
          </p:cNvPr>
          <p:cNvSpPr>
            <a:spLocks noGrp="1"/>
          </p:cNvSpPr>
          <p:nvPr>
            <p:ph type="pic" sz="quarter" idx="14" hasCustomPrompt="1"/>
          </p:nvPr>
        </p:nvSpPr>
        <p:spPr>
          <a:xfrm>
            <a:off x="3165962" y="4042326"/>
            <a:ext cx="2234979" cy="1463040"/>
          </a:xfrm>
          <a:prstGeom prst="rect">
            <a:avLst/>
          </a:prstGeom>
        </p:spPr>
        <p:txBody>
          <a:bodyPr/>
          <a:lstStyle>
            <a:lvl1pPr marL="169329" indent="0">
              <a:buNone/>
              <a:defRPr sz="1200">
                <a:solidFill>
                  <a:schemeClr val="tx2"/>
                </a:solidFill>
                <a:latin typeface="+mn-lt"/>
              </a:defRPr>
            </a:lvl1pPr>
          </a:lstStyle>
          <a:p>
            <a:r>
              <a:rPr lang="en-US" dirty="0"/>
              <a:t>Insert logo</a:t>
            </a:r>
          </a:p>
        </p:txBody>
      </p:sp>
      <p:sp>
        <p:nvSpPr>
          <p:cNvPr id="22" name="Google Shape;825;p22">
            <a:extLst>
              <a:ext uri="{FF2B5EF4-FFF2-40B4-BE49-F238E27FC236}">
                <a16:creationId xmlns:a16="http://schemas.microsoft.com/office/drawing/2014/main" id="{73CFC231-978B-4013-A9BB-FEA1EA99703A}"/>
              </a:ext>
            </a:extLst>
          </p:cNvPr>
          <p:cNvSpPr/>
          <p:nvPr userDrawn="1"/>
        </p:nvSpPr>
        <p:spPr>
          <a:xfrm rot="5400000">
            <a:off x="8440035" y="3194941"/>
            <a:ext cx="6864175" cy="461951"/>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lt1"/>
            </a:solidFill>
            <a:prstDash val="solid"/>
            <a:miter lim="36658"/>
            <a:headEnd type="none" w="sm" len="sm"/>
            <a:tailEnd type="none" w="sm" len="sm"/>
          </a:ln>
          <a:effectLst>
            <a:glow rad="63500">
              <a:schemeClr val="bg1">
                <a:lumMod val="50000"/>
                <a:alpha val="18000"/>
              </a:schemeClr>
            </a:glo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3" name="Title 1">
            <a:extLst>
              <a:ext uri="{FF2B5EF4-FFF2-40B4-BE49-F238E27FC236}">
                <a16:creationId xmlns:a16="http://schemas.microsoft.com/office/drawing/2014/main" id="{37379914-45EE-46A4-8855-2D63B16275C7}"/>
              </a:ext>
            </a:extLst>
          </p:cNvPr>
          <p:cNvSpPr>
            <a:spLocks noGrp="1"/>
          </p:cNvSpPr>
          <p:nvPr>
            <p:ph type="ctrTitle"/>
          </p:nvPr>
        </p:nvSpPr>
        <p:spPr>
          <a:xfrm>
            <a:off x="3144914" y="1122363"/>
            <a:ext cx="7523085" cy="1575255"/>
          </a:xfrm>
        </p:spPr>
        <p:txBody>
          <a:bodyPr anchor="b">
            <a:normAutofit/>
          </a:bodyPr>
          <a:lstStyle>
            <a:lvl1pPr algn="l">
              <a:defRPr sz="5400">
                <a:solidFill>
                  <a:schemeClr val="tx1"/>
                </a:solidFill>
              </a:defRPr>
            </a:lvl1pPr>
          </a:lstStyle>
          <a:p>
            <a:r>
              <a:rPr lang="en-US" dirty="0"/>
              <a:t>Click to edit Master title style</a:t>
            </a:r>
          </a:p>
        </p:txBody>
      </p:sp>
      <p:sp>
        <p:nvSpPr>
          <p:cNvPr id="13" name="Slide Number Placeholder 5">
            <a:extLst>
              <a:ext uri="{FF2B5EF4-FFF2-40B4-BE49-F238E27FC236}">
                <a16:creationId xmlns:a16="http://schemas.microsoft.com/office/drawing/2014/main" id="{AF5CD745-6106-40E9-AE39-FC31738D2395}"/>
              </a:ext>
            </a:extLst>
          </p:cNvPr>
          <p:cNvSpPr>
            <a:spLocks noGrp="1"/>
          </p:cNvSpPr>
          <p:nvPr>
            <p:ph type="sldNum" sz="quarter" idx="4"/>
          </p:nvPr>
        </p:nvSpPr>
        <p:spPr>
          <a:xfrm>
            <a:off x="11641146" y="5623797"/>
            <a:ext cx="550853" cy="365125"/>
          </a:xfrm>
          <a:prstGeom prst="rect">
            <a:avLst/>
          </a:prstGeom>
        </p:spPr>
        <p:txBody>
          <a:bodyPr vert="horz" lIns="91440" tIns="45720" rIns="91440" bIns="45720" rtlCol="0" anchor="ctr"/>
          <a:lstStyle>
            <a:lvl1pPr algn="r">
              <a:defRPr sz="2000">
                <a:solidFill>
                  <a:schemeClr val="tx1">
                    <a:tint val="75000"/>
                  </a:schemeClr>
                </a:solidFill>
              </a:defRPr>
            </a:lvl1pPr>
          </a:lstStyle>
          <a:p>
            <a:fld id="{5935DDE6-7AD5-4EBC-B546-5013AE520238}" type="slidenum">
              <a:rPr lang="en-US" smtClean="0"/>
              <a:pPr/>
              <a:t>‹#›</a:t>
            </a:fld>
            <a:endParaRPr lang="en-US" dirty="0"/>
          </a:p>
        </p:txBody>
      </p:sp>
      <p:sp>
        <p:nvSpPr>
          <p:cNvPr id="3" name="Text Placeholder 2">
            <a:extLst>
              <a:ext uri="{FF2B5EF4-FFF2-40B4-BE49-F238E27FC236}">
                <a16:creationId xmlns:a16="http://schemas.microsoft.com/office/drawing/2014/main" id="{AFB36B4A-7443-4CF5-9DC8-9564001AEF23}"/>
              </a:ext>
            </a:extLst>
          </p:cNvPr>
          <p:cNvSpPr>
            <a:spLocks noGrp="1"/>
          </p:cNvSpPr>
          <p:nvPr>
            <p:ph type="body" sz="quarter" idx="15"/>
          </p:nvPr>
        </p:nvSpPr>
        <p:spPr>
          <a:xfrm>
            <a:off x="5759450" y="4041775"/>
            <a:ext cx="4908550" cy="1463675"/>
          </a:xfrm>
        </p:spPr>
        <p:txBody>
          <a:bodyPr>
            <a:noAutofit/>
          </a:bodyPr>
          <a:lstStyle>
            <a:lvl1pPr marL="0" indent="0">
              <a:lnSpc>
                <a:spcPts val="2400"/>
              </a:lnSpc>
              <a:buNone/>
              <a:defRPr sz="2000">
                <a:solidFill>
                  <a:schemeClr val="accent3"/>
                </a:solidFill>
              </a:defRPr>
            </a:lvl1pPr>
            <a:lvl2pPr marL="457200" indent="0">
              <a:buNone/>
              <a:defRPr sz="2000">
                <a:solidFill>
                  <a:schemeClr val="accent5"/>
                </a:solidFill>
              </a:defRPr>
            </a:lvl2pPr>
            <a:lvl3pPr marL="914400" indent="0">
              <a:buNone/>
              <a:defRPr sz="1800">
                <a:solidFill>
                  <a:schemeClr val="accent5"/>
                </a:solidFill>
              </a:defRPr>
            </a:lvl3pPr>
            <a:lvl4pPr marL="1371600" indent="0">
              <a:buNone/>
              <a:defRPr sz="1600">
                <a:solidFill>
                  <a:schemeClr val="accent5"/>
                </a:solidFill>
              </a:defRPr>
            </a:lvl4pPr>
            <a:lvl5pPr marL="1828800" indent="0">
              <a:buNone/>
              <a:defRPr sz="1600">
                <a:solidFill>
                  <a:schemeClr val="accent5"/>
                </a:solidFill>
              </a:defRPr>
            </a:lvl5pPr>
          </a:lstStyle>
          <a:p>
            <a:pPr lvl="0"/>
            <a:r>
              <a:rPr lang="en-US" dirty="0"/>
              <a:t>Click to edit Master text styles</a:t>
            </a:r>
          </a:p>
        </p:txBody>
      </p:sp>
      <p:pic>
        <p:nvPicPr>
          <p:cNvPr id="16" name="Picture 15" descr="Logo&#10;&#10;Description automatically generated">
            <a:extLst>
              <a:ext uri="{FF2B5EF4-FFF2-40B4-BE49-F238E27FC236}">
                <a16:creationId xmlns:a16="http://schemas.microsoft.com/office/drawing/2014/main" id="{0E215A65-3069-4D39-8B8B-79FD7D7EC6B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7716" y="246653"/>
            <a:ext cx="1611681" cy="1663337"/>
          </a:xfrm>
          <a:prstGeom prst="rect">
            <a:avLst/>
          </a:prstGeom>
        </p:spPr>
      </p:pic>
    </p:spTree>
    <p:extLst>
      <p:ext uri="{BB962C8B-B14F-4D97-AF65-F5344CB8AC3E}">
        <p14:creationId xmlns:p14="http://schemas.microsoft.com/office/powerpoint/2010/main" val="395473195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2">
    <p:spTree>
      <p:nvGrpSpPr>
        <p:cNvPr id="1" name="Shape 408"/>
        <p:cNvGrpSpPr/>
        <p:nvPr/>
      </p:nvGrpSpPr>
      <p:grpSpPr>
        <a:xfrm>
          <a:off x="0" y="0"/>
          <a:ext cx="0" cy="0"/>
          <a:chOff x="0" y="0"/>
          <a:chExt cx="0" cy="0"/>
        </a:xfrm>
      </p:grpSpPr>
      <p:sp>
        <p:nvSpPr>
          <p:cNvPr id="410" name="Google Shape;410;p13"/>
          <p:cNvSpPr txBox="1">
            <a:spLocks noGrp="1"/>
          </p:cNvSpPr>
          <p:nvPr>
            <p:ph type="ctrTitle"/>
          </p:nvPr>
        </p:nvSpPr>
        <p:spPr>
          <a:xfrm>
            <a:off x="2344301" y="1546857"/>
            <a:ext cx="3618400" cy="7704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200"/>
              <a:buNone/>
              <a:defRPr sz="2800" b="1" i="0">
                <a:latin typeface="+mj-lt"/>
              </a:defRPr>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a:endParaRPr dirty="0"/>
          </a:p>
        </p:txBody>
      </p:sp>
      <p:sp>
        <p:nvSpPr>
          <p:cNvPr id="412" name="Google Shape;412;p13"/>
          <p:cNvSpPr txBox="1">
            <a:spLocks noGrp="1"/>
          </p:cNvSpPr>
          <p:nvPr>
            <p:ph type="title" idx="2" hasCustomPrompt="1"/>
          </p:nvPr>
        </p:nvSpPr>
        <p:spPr>
          <a:xfrm>
            <a:off x="951000" y="1546857"/>
            <a:ext cx="1304400" cy="7680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4800"/>
              <a:buNone/>
              <a:defRPr sz="4000" b="1" i="0">
                <a:solidFill>
                  <a:schemeClr val="lt1"/>
                </a:solidFill>
                <a:latin typeface="+mj-lt"/>
              </a:defRPr>
            </a:lvl1pPr>
            <a:lvl2pPr lvl="1"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rPr dirty="0"/>
              <a:t>xx</a:t>
            </a:r>
          </a:p>
        </p:txBody>
      </p:sp>
      <p:sp>
        <p:nvSpPr>
          <p:cNvPr id="413" name="Google Shape;413;p13"/>
          <p:cNvSpPr txBox="1">
            <a:spLocks noGrp="1"/>
          </p:cNvSpPr>
          <p:nvPr>
            <p:ph type="ctrTitle" idx="3"/>
          </p:nvPr>
        </p:nvSpPr>
        <p:spPr>
          <a:xfrm>
            <a:off x="2343858" y="3302180"/>
            <a:ext cx="3618400" cy="7704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200"/>
              <a:buNone/>
              <a:defRPr sz="2800" b="1" i="0">
                <a:latin typeface="+mj-lt"/>
              </a:defRPr>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a:endParaRPr dirty="0"/>
          </a:p>
        </p:txBody>
      </p:sp>
      <p:sp>
        <p:nvSpPr>
          <p:cNvPr id="415" name="Google Shape;415;p13"/>
          <p:cNvSpPr txBox="1">
            <a:spLocks noGrp="1"/>
          </p:cNvSpPr>
          <p:nvPr>
            <p:ph type="title" idx="5" hasCustomPrompt="1"/>
          </p:nvPr>
        </p:nvSpPr>
        <p:spPr>
          <a:xfrm>
            <a:off x="972725" y="3308000"/>
            <a:ext cx="1300000" cy="7680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4800"/>
              <a:buNone/>
              <a:defRPr sz="4000" b="1" i="0">
                <a:solidFill>
                  <a:schemeClr val="lt1"/>
                </a:solidFill>
                <a:latin typeface="+mj-lt"/>
              </a:defRPr>
            </a:lvl1pPr>
            <a:lvl2pPr lvl="1"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rPr dirty="0"/>
              <a:t>xx</a:t>
            </a:r>
          </a:p>
        </p:txBody>
      </p:sp>
      <p:sp>
        <p:nvSpPr>
          <p:cNvPr id="416" name="Google Shape;416;p13"/>
          <p:cNvSpPr txBox="1">
            <a:spLocks noGrp="1"/>
          </p:cNvSpPr>
          <p:nvPr>
            <p:ph type="ctrTitle" idx="6"/>
          </p:nvPr>
        </p:nvSpPr>
        <p:spPr>
          <a:xfrm>
            <a:off x="2343858" y="2409657"/>
            <a:ext cx="3618400" cy="7704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200"/>
              <a:buNone/>
              <a:defRPr sz="2800" b="1" i="0">
                <a:latin typeface="+mj-lt"/>
              </a:defRPr>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a:endParaRPr dirty="0"/>
          </a:p>
        </p:txBody>
      </p:sp>
      <p:sp>
        <p:nvSpPr>
          <p:cNvPr id="418" name="Google Shape;418;p13"/>
          <p:cNvSpPr txBox="1">
            <a:spLocks noGrp="1"/>
          </p:cNvSpPr>
          <p:nvPr>
            <p:ph type="title" idx="8" hasCustomPrompt="1"/>
          </p:nvPr>
        </p:nvSpPr>
        <p:spPr>
          <a:xfrm>
            <a:off x="968325" y="2409657"/>
            <a:ext cx="1304400" cy="7680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4800"/>
              <a:buNone/>
              <a:defRPr sz="4000" b="1" i="0">
                <a:solidFill>
                  <a:schemeClr val="lt1"/>
                </a:solidFill>
                <a:latin typeface="+mj-lt"/>
              </a:defRPr>
            </a:lvl1pPr>
            <a:lvl2pPr lvl="1"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rPr dirty="0"/>
              <a:t>xx</a:t>
            </a:r>
          </a:p>
        </p:txBody>
      </p:sp>
      <p:sp>
        <p:nvSpPr>
          <p:cNvPr id="419" name="Google Shape;419;p13"/>
          <p:cNvSpPr txBox="1">
            <a:spLocks noGrp="1"/>
          </p:cNvSpPr>
          <p:nvPr>
            <p:ph type="ctrTitle" idx="9"/>
          </p:nvPr>
        </p:nvSpPr>
        <p:spPr>
          <a:xfrm>
            <a:off x="2343858" y="4188667"/>
            <a:ext cx="3618400" cy="7704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200"/>
              <a:buNone/>
              <a:defRPr sz="2800" b="1" i="0">
                <a:latin typeface="+mj-lt"/>
              </a:defRPr>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a:endParaRPr dirty="0"/>
          </a:p>
        </p:txBody>
      </p:sp>
      <p:sp>
        <p:nvSpPr>
          <p:cNvPr id="421" name="Google Shape;421;p13"/>
          <p:cNvSpPr txBox="1">
            <a:spLocks noGrp="1"/>
          </p:cNvSpPr>
          <p:nvPr>
            <p:ph type="title" idx="14" hasCustomPrompt="1"/>
          </p:nvPr>
        </p:nvSpPr>
        <p:spPr>
          <a:xfrm>
            <a:off x="963852" y="4178643"/>
            <a:ext cx="1300000" cy="7680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4800"/>
              <a:buNone/>
              <a:defRPr sz="4000" b="1" i="0">
                <a:solidFill>
                  <a:schemeClr val="lt1"/>
                </a:solidFill>
                <a:latin typeface="+mj-lt"/>
              </a:defRPr>
            </a:lvl1pPr>
            <a:lvl2pPr lvl="1"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rPr dirty="0"/>
              <a:t>xx</a:t>
            </a:r>
          </a:p>
        </p:txBody>
      </p:sp>
      <p:sp>
        <p:nvSpPr>
          <p:cNvPr id="422" name="Google Shape;422;p13"/>
          <p:cNvSpPr txBox="1">
            <a:spLocks noGrp="1"/>
          </p:cNvSpPr>
          <p:nvPr>
            <p:ph type="ctrTitle" idx="15"/>
          </p:nvPr>
        </p:nvSpPr>
        <p:spPr>
          <a:xfrm>
            <a:off x="2343150" y="584657"/>
            <a:ext cx="8897850" cy="7704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600"/>
              <a:buNone/>
              <a:defRPr sz="4000" b="1" i="0">
                <a:solidFill>
                  <a:schemeClr val="accent3"/>
                </a:solidFill>
                <a:latin typeface="+mj-lt"/>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dirty="0"/>
          </a:p>
        </p:txBody>
      </p:sp>
      <p:sp>
        <p:nvSpPr>
          <p:cNvPr id="16" name="Google Shape;825;p22">
            <a:extLst>
              <a:ext uri="{FF2B5EF4-FFF2-40B4-BE49-F238E27FC236}">
                <a16:creationId xmlns:a16="http://schemas.microsoft.com/office/drawing/2014/main" id="{2258A59E-0311-D341-8D87-95CDD53F31AF}"/>
              </a:ext>
            </a:extLst>
          </p:cNvPr>
          <p:cNvSpPr/>
          <p:nvPr userDrawn="1"/>
        </p:nvSpPr>
        <p:spPr>
          <a:xfrm rot="5400000">
            <a:off x="8443123" y="3198026"/>
            <a:ext cx="6857999" cy="461951"/>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lt1"/>
            </a:solidFill>
            <a:prstDash val="solid"/>
            <a:miter lim="36658"/>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mj-lt"/>
            </a:endParaRPr>
          </a:p>
        </p:txBody>
      </p:sp>
      <p:sp>
        <p:nvSpPr>
          <p:cNvPr id="17" name="Date Placeholder 3">
            <a:extLst>
              <a:ext uri="{FF2B5EF4-FFF2-40B4-BE49-F238E27FC236}">
                <a16:creationId xmlns:a16="http://schemas.microsoft.com/office/drawing/2014/main" id="{8CEE2908-3E93-4BD4-871D-F50468162A11}"/>
              </a:ext>
            </a:extLst>
          </p:cNvPr>
          <p:cNvSpPr>
            <a:spLocks noGrp="1"/>
          </p:cNvSpPr>
          <p:nvPr>
            <p:ph type="dt" sz="half" idx="16"/>
          </p:nvPr>
        </p:nvSpPr>
        <p:spPr>
          <a:xfrm>
            <a:off x="838200" y="6356350"/>
            <a:ext cx="2743200" cy="365125"/>
          </a:xfrm>
          <a:prstGeom prst="rect">
            <a:avLst/>
          </a:prstGeom>
        </p:spPr>
        <p:txBody>
          <a:bodyPr vert="horz" lIns="91440" tIns="45720" rIns="91440" bIns="45720" rtlCol="0" anchor="ctr"/>
          <a:lstStyle>
            <a:lvl1pPr algn="l">
              <a:defRPr sz="1200">
                <a:solidFill>
                  <a:schemeClr val="accent3"/>
                </a:solidFill>
              </a:defRPr>
            </a:lvl1pPr>
          </a:lstStyle>
          <a:p>
            <a:endParaRPr lang="en-US" dirty="0"/>
          </a:p>
        </p:txBody>
      </p:sp>
      <p:sp>
        <p:nvSpPr>
          <p:cNvPr id="18" name="Footer Placeholder 4">
            <a:extLst>
              <a:ext uri="{FF2B5EF4-FFF2-40B4-BE49-F238E27FC236}">
                <a16:creationId xmlns:a16="http://schemas.microsoft.com/office/drawing/2014/main" id="{00F47CEB-B760-49F6-86B2-27616B9165EC}"/>
              </a:ext>
            </a:extLst>
          </p:cNvPr>
          <p:cNvSpPr>
            <a:spLocks noGrp="1"/>
          </p:cNvSpPr>
          <p:nvPr>
            <p:ph type="ftr" sz="quarter" idx="17"/>
          </p:nvPr>
        </p:nvSpPr>
        <p:spPr>
          <a:xfrm>
            <a:off x="4038600" y="6356350"/>
            <a:ext cx="41148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p>
        </p:txBody>
      </p:sp>
      <p:sp>
        <p:nvSpPr>
          <p:cNvPr id="19" name="Slide Number Placeholder 5">
            <a:extLst>
              <a:ext uri="{FF2B5EF4-FFF2-40B4-BE49-F238E27FC236}">
                <a16:creationId xmlns:a16="http://schemas.microsoft.com/office/drawing/2014/main" id="{F0F2202C-76ED-4B3C-B7A1-030279F4AAF0}"/>
              </a:ext>
            </a:extLst>
          </p:cNvPr>
          <p:cNvSpPr>
            <a:spLocks noGrp="1"/>
          </p:cNvSpPr>
          <p:nvPr>
            <p:ph type="sldNum" sz="quarter" idx="18"/>
          </p:nvPr>
        </p:nvSpPr>
        <p:spPr>
          <a:xfrm>
            <a:off x="11641146" y="5623797"/>
            <a:ext cx="550853" cy="365125"/>
          </a:xfrm>
          <a:prstGeom prst="rect">
            <a:avLst/>
          </a:prstGeom>
        </p:spPr>
        <p:txBody>
          <a:bodyPr vert="horz" lIns="91440" tIns="45720" rIns="91440" bIns="45720" rtlCol="0" anchor="ctr"/>
          <a:lstStyle>
            <a:lvl1pPr algn="r">
              <a:defRPr sz="2000">
                <a:solidFill>
                  <a:schemeClr val="accent2"/>
                </a:solidFill>
              </a:defRPr>
            </a:lvl1pPr>
          </a:lstStyle>
          <a:p>
            <a:fld id="{5935DDE6-7AD5-4EBC-B546-5013AE520238}" type="slidenum">
              <a:rPr lang="en-US" smtClean="0"/>
              <a:pPr/>
              <a:t>‹#›</a:t>
            </a:fld>
            <a:endParaRPr lang="en-US" dirty="0"/>
          </a:p>
        </p:txBody>
      </p:sp>
      <p:sp>
        <p:nvSpPr>
          <p:cNvPr id="3" name="Text Placeholder 2">
            <a:extLst>
              <a:ext uri="{FF2B5EF4-FFF2-40B4-BE49-F238E27FC236}">
                <a16:creationId xmlns:a16="http://schemas.microsoft.com/office/drawing/2014/main" id="{2C53E24C-96BF-41D9-8D3F-A1E472AC546F}"/>
              </a:ext>
            </a:extLst>
          </p:cNvPr>
          <p:cNvSpPr>
            <a:spLocks noGrp="1"/>
          </p:cNvSpPr>
          <p:nvPr>
            <p:ph type="body" sz="quarter" idx="19" hasCustomPrompt="1"/>
          </p:nvPr>
        </p:nvSpPr>
        <p:spPr>
          <a:xfrm>
            <a:off x="966545" y="5071996"/>
            <a:ext cx="1322387" cy="768000"/>
          </a:xfrm>
        </p:spPr>
        <p:txBody>
          <a:bodyPr>
            <a:noAutofit/>
          </a:bodyPr>
          <a:lstStyle>
            <a:lvl1pPr marL="0" indent="0" algn="ctr" defTabSz="914400" rtl="0" eaLnBrk="1" latinLnBrk="0" hangingPunct="1">
              <a:lnSpc>
                <a:spcPct val="90000"/>
              </a:lnSpc>
              <a:spcBef>
                <a:spcPts val="0"/>
              </a:spcBef>
              <a:spcAft>
                <a:spcPts val="0"/>
              </a:spcAft>
              <a:buSzPts val="4800"/>
              <a:buNone/>
              <a:defRPr lang="en-US" sz="4000" b="1" i="0" kern="1200" dirty="0" smtClean="0">
                <a:solidFill>
                  <a:schemeClr val="lt1"/>
                </a:solidFill>
                <a:latin typeface="+mj-lt"/>
                <a:ea typeface="+mj-ea"/>
                <a:cs typeface="+mj-cs"/>
              </a:defRPr>
            </a:lvl1pPr>
            <a:lvl2pPr marL="4572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2pPr>
            <a:lvl3pPr marL="9144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3pPr>
            <a:lvl4pPr marL="13716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4pPr>
            <a:lvl5pPr marL="18288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5pPr>
          </a:lstStyle>
          <a:p>
            <a:pPr lvl="0"/>
            <a:r>
              <a:rPr lang="en-US" dirty="0"/>
              <a:t>xx</a:t>
            </a:r>
          </a:p>
        </p:txBody>
      </p:sp>
      <p:sp>
        <p:nvSpPr>
          <p:cNvPr id="5" name="Text Placeholder 4">
            <a:extLst>
              <a:ext uri="{FF2B5EF4-FFF2-40B4-BE49-F238E27FC236}">
                <a16:creationId xmlns:a16="http://schemas.microsoft.com/office/drawing/2014/main" id="{3D2D1309-DE87-4973-9176-1C9EBBF2A72D}"/>
              </a:ext>
            </a:extLst>
          </p:cNvPr>
          <p:cNvSpPr>
            <a:spLocks noGrp="1"/>
          </p:cNvSpPr>
          <p:nvPr>
            <p:ph type="body" sz="quarter" idx="20" hasCustomPrompt="1"/>
          </p:nvPr>
        </p:nvSpPr>
        <p:spPr>
          <a:xfrm>
            <a:off x="2342758" y="5071276"/>
            <a:ext cx="3619500" cy="768000"/>
          </a:xfrm>
        </p:spPr>
        <p:txBody>
          <a:bodyPr/>
          <a:lstStyle>
            <a:lvl1pPr marL="0" indent="0">
              <a:buNone/>
              <a:defRPr lang="en-US" sz="2800" b="1" i="0" kern="1200" dirty="0" smtClean="0">
                <a:solidFill>
                  <a:schemeClr val="accent3"/>
                </a:solidFill>
                <a:latin typeface="+mj-lt"/>
                <a:ea typeface="+mj-ea"/>
                <a:cs typeface="+mj-cs"/>
              </a:defRPr>
            </a:lvl1pPr>
            <a:lvl2pPr marL="457200" indent="0">
              <a:buNone/>
              <a:defRPr lang="en-US" sz="2800" b="1" i="0" kern="1200" dirty="0" smtClean="0">
                <a:solidFill>
                  <a:schemeClr val="accent3"/>
                </a:solidFill>
                <a:latin typeface="+mj-lt"/>
                <a:ea typeface="+mj-ea"/>
                <a:cs typeface="+mj-cs"/>
              </a:defRPr>
            </a:lvl2pPr>
            <a:lvl3pPr marL="914400" indent="0">
              <a:buNone/>
              <a:defRPr lang="en-US" sz="2800" b="1" i="0" kern="1200" dirty="0" smtClean="0">
                <a:solidFill>
                  <a:schemeClr val="accent3"/>
                </a:solidFill>
                <a:latin typeface="+mj-lt"/>
                <a:ea typeface="+mj-ea"/>
                <a:cs typeface="+mj-cs"/>
              </a:defRPr>
            </a:lvl3pPr>
            <a:lvl4pPr marL="1371600" indent="0">
              <a:buNone/>
              <a:defRPr lang="en-US" sz="2800" b="1" i="0" kern="1200" dirty="0" smtClean="0">
                <a:solidFill>
                  <a:schemeClr val="accent3"/>
                </a:solidFill>
                <a:latin typeface="+mj-lt"/>
                <a:ea typeface="+mj-ea"/>
                <a:cs typeface="+mj-cs"/>
              </a:defRPr>
            </a:lvl4pPr>
            <a:lvl5pPr marL="1828800" indent="0">
              <a:buNone/>
              <a:defRPr lang="en-US" sz="2800" b="1" i="0" kern="1200" dirty="0">
                <a:solidFill>
                  <a:schemeClr val="accent3"/>
                </a:solidFill>
                <a:latin typeface="+mj-lt"/>
                <a:ea typeface="+mj-ea"/>
                <a:cs typeface="+mj-cs"/>
              </a:defRPr>
            </a:lvl5pPr>
          </a:lstStyle>
          <a:p>
            <a:pPr lvl="0"/>
            <a:r>
              <a:rPr lang="en-US" dirty="0"/>
              <a:t>Click to add title</a:t>
            </a:r>
          </a:p>
        </p:txBody>
      </p:sp>
      <p:sp>
        <p:nvSpPr>
          <p:cNvPr id="24" name="Text Placeholder 2">
            <a:extLst>
              <a:ext uri="{FF2B5EF4-FFF2-40B4-BE49-F238E27FC236}">
                <a16:creationId xmlns:a16="http://schemas.microsoft.com/office/drawing/2014/main" id="{5E2F9439-1767-4A67-AD71-08FCE80D6F8F}"/>
              </a:ext>
            </a:extLst>
          </p:cNvPr>
          <p:cNvSpPr>
            <a:spLocks noGrp="1"/>
          </p:cNvSpPr>
          <p:nvPr>
            <p:ph type="body" sz="quarter" idx="21" hasCustomPrompt="1"/>
          </p:nvPr>
        </p:nvSpPr>
        <p:spPr>
          <a:xfrm>
            <a:off x="6096000" y="1540875"/>
            <a:ext cx="1322387" cy="768000"/>
          </a:xfrm>
        </p:spPr>
        <p:txBody>
          <a:bodyPr>
            <a:normAutofit/>
          </a:bodyPr>
          <a:lstStyle>
            <a:lvl1pPr marL="0" indent="0" algn="ctr" defTabSz="914400" rtl="0" eaLnBrk="1" latinLnBrk="0" hangingPunct="1">
              <a:lnSpc>
                <a:spcPct val="90000"/>
              </a:lnSpc>
              <a:spcBef>
                <a:spcPts val="0"/>
              </a:spcBef>
              <a:spcAft>
                <a:spcPts val="0"/>
              </a:spcAft>
              <a:buSzPts val="4800"/>
              <a:buNone/>
              <a:defRPr lang="en-US" sz="3600" b="1" i="0" kern="1200" dirty="0" smtClean="0">
                <a:solidFill>
                  <a:schemeClr val="lt1"/>
                </a:solidFill>
                <a:latin typeface="+mj-lt"/>
                <a:ea typeface="+mj-ea"/>
                <a:cs typeface="+mj-cs"/>
              </a:defRPr>
            </a:lvl1pPr>
            <a:lvl2pPr marL="4572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2pPr>
            <a:lvl3pPr marL="9144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3pPr>
            <a:lvl4pPr marL="13716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4pPr>
            <a:lvl5pPr marL="18288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5pPr>
          </a:lstStyle>
          <a:p>
            <a:pPr lvl="0"/>
            <a:r>
              <a:rPr lang="en-US" dirty="0"/>
              <a:t>xx</a:t>
            </a:r>
          </a:p>
        </p:txBody>
      </p:sp>
      <p:sp>
        <p:nvSpPr>
          <p:cNvPr id="25" name="Text Placeholder 4">
            <a:extLst>
              <a:ext uri="{FF2B5EF4-FFF2-40B4-BE49-F238E27FC236}">
                <a16:creationId xmlns:a16="http://schemas.microsoft.com/office/drawing/2014/main" id="{8FD49C64-9D57-44F2-BE7F-0BC024D3F6AC}"/>
              </a:ext>
            </a:extLst>
          </p:cNvPr>
          <p:cNvSpPr>
            <a:spLocks noGrp="1"/>
          </p:cNvSpPr>
          <p:nvPr>
            <p:ph type="body" sz="quarter" idx="22" hasCustomPrompt="1"/>
          </p:nvPr>
        </p:nvSpPr>
        <p:spPr>
          <a:xfrm>
            <a:off x="7472213" y="1540155"/>
            <a:ext cx="3619500" cy="768000"/>
          </a:xfrm>
        </p:spPr>
        <p:txBody>
          <a:bodyPr/>
          <a:lstStyle>
            <a:lvl1pPr marL="0" indent="0">
              <a:buNone/>
              <a:defRPr lang="en-US" sz="2800" b="1" i="0" kern="1200" dirty="0" smtClean="0">
                <a:solidFill>
                  <a:schemeClr val="accent3"/>
                </a:solidFill>
                <a:latin typeface="+mj-lt"/>
                <a:ea typeface="+mj-ea"/>
                <a:cs typeface="+mj-cs"/>
              </a:defRPr>
            </a:lvl1pPr>
            <a:lvl2pPr marL="457200" indent="0">
              <a:buNone/>
              <a:defRPr lang="en-US" sz="2800" b="1" i="0" kern="1200" dirty="0" smtClean="0">
                <a:solidFill>
                  <a:schemeClr val="accent3"/>
                </a:solidFill>
                <a:latin typeface="+mj-lt"/>
                <a:ea typeface="+mj-ea"/>
                <a:cs typeface="+mj-cs"/>
              </a:defRPr>
            </a:lvl2pPr>
            <a:lvl3pPr marL="914400" indent="0">
              <a:buNone/>
              <a:defRPr lang="en-US" sz="2800" b="1" i="0" kern="1200" dirty="0" smtClean="0">
                <a:solidFill>
                  <a:schemeClr val="accent3"/>
                </a:solidFill>
                <a:latin typeface="+mj-lt"/>
                <a:ea typeface="+mj-ea"/>
                <a:cs typeface="+mj-cs"/>
              </a:defRPr>
            </a:lvl3pPr>
            <a:lvl4pPr marL="1371600" indent="0">
              <a:buNone/>
              <a:defRPr lang="en-US" sz="2800" b="1" i="0" kern="1200" dirty="0" smtClean="0">
                <a:solidFill>
                  <a:schemeClr val="accent3"/>
                </a:solidFill>
                <a:latin typeface="+mj-lt"/>
                <a:ea typeface="+mj-ea"/>
                <a:cs typeface="+mj-cs"/>
              </a:defRPr>
            </a:lvl4pPr>
            <a:lvl5pPr marL="1828800" indent="0">
              <a:buNone/>
              <a:defRPr lang="en-US" sz="2800" b="1" i="0" kern="1200" dirty="0">
                <a:solidFill>
                  <a:schemeClr val="accent3"/>
                </a:solidFill>
                <a:latin typeface="+mj-lt"/>
                <a:ea typeface="+mj-ea"/>
                <a:cs typeface="+mj-cs"/>
              </a:defRPr>
            </a:lvl5pPr>
          </a:lstStyle>
          <a:p>
            <a:pPr lvl="0"/>
            <a:r>
              <a:rPr lang="en-US" dirty="0"/>
              <a:t>Click to add title</a:t>
            </a:r>
          </a:p>
        </p:txBody>
      </p:sp>
      <p:sp>
        <p:nvSpPr>
          <p:cNvPr id="26" name="Text Placeholder 2">
            <a:extLst>
              <a:ext uri="{FF2B5EF4-FFF2-40B4-BE49-F238E27FC236}">
                <a16:creationId xmlns:a16="http://schemas.microsoft.com/office/drawing/2014/main" id="{BD9D37B6-979F-453B-834C-9EB16550363E}"/>
              </a:ext>
            </a:extLst>
          </p:cNvPr>
          <p:cNvSpPr>
            <a:spLocks noGrp="1"/>
          </p:cNvSpPr>
          <p:nvPr>
            <p:ph type="body" sz="quarter" idx="23" hasCustomPrompt="1"/>
          </p:nvPr>
        </p:nvSpPr>
        <p:spPr>
          <a:xfrm>
            <a:off x="6073503" y="2408872"/>
            <a:ext cx="1322387" cy="768000"/>
          </a:xfrm>
        </p:spPr>
        <p:txBody>
          <a:bodyPr>
            <a:normAutofit/>
          </a:bodyPr>
          <a:lstStyle>
            <a:lvl1pPr marL="0" indent="0" algn="ctr" defTabSz="914400" rtl="0" eaLnBrk="1" latinLnBrk="0" hangingPunct="1">
              <a:lnSpc>
                <a:spcPct val="90000"/>
              </a:lnSpc>
              <a:spcBef>
                <a:spcPts val="0"/>
              </a:spcBef>
              <a:spcAft>
                <a:spcPts val="0"/>
              </a:spcAft>
              <a:buSzPts val="4800"/>
              <a:buNone/>
              <a:defRPr lang="en-US" sz="3600" b="1" i="0" kern="1200" dirty="0" smtClean="0">
                <a:solidFill>
                  <a:schemeClr val="lt1"/>
                </a:solidFill>
                <a:latin typeface="+mj-lt"/>
                <a:ea typeface="+mj-ea"/>
                <a:cs typeface="+mj-cs"/>
              </a:defRPr>
            </a:lvl1pPr>
            <a:lvl2pPr marL="4572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2pPr>
            <a:lvl3pPr marL="9144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3pPr>
            <a:lvl4pPr marL="13716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4pPr>
            <a:lvl5pPr marL="18288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5pPr>
          </a:lstStyle>
          <a:p>
            <a:pPr lvl="0"/>
            <a:r>
              <a:rPr lang="en-US" dirty="0"/>
              <a:t>xx</a:t>
            </a:r>
          </a:p>
        </p:txBody>
      </p:sp>
      <p:sp>
        <p:nvSpPr>
          <p:cNvPr id="27" name="Text Placeholder 4">
            <a:extLst>
              <a:ext uri="{FF2B5EF4-FFF2-40B4-BE49-F238E27FC236}">
                <a16:creationId xmlns:a16="http://schemas.microsoft.com/office/drawing/2014/main" id="{7286C65B-76F1-4469-95F6-27B171644084}"/>
              </a:ext>
            </a:extLst>
          </p:cNvPr>
          <p:cNvSpPr>
            <a:spLocks noGrp="1"/>
          </p:cNvSpPr>
          <p:nvPr>
            <p:ph type="body" sz="quarter" idx="24" hasCustomPrompt="1"/>
          </p:nvPr>
        </p:nvSpPr>
        <p:spPr>
          <a:xfrm>
            <a:off x="7449716" y="2408152"/>
            <a:ext cx="3619500" cy="768000"/>
          </a:xfrm>
        </p:spPr>
        <p:txBody>
          <a:bodyPr/>
          <a:lstStyle>
            <a:lvl1pPr marL="0" indent="0">
              <a:buNone/>
              <a:defRPr lang="en-US" sz="2800" b="1" i="0" kern="1200" dirty="0" smtClean="0">
                <a:solidFill>
                  <a:schemeClr val="accent3"/>
                </a:solidFill>
                <a:latin typeface="+mj-lt"/>
                <a:ea typeface="+mj-ea"/>
                <a:cs typeface="+mj-cs"/>
              </a:defRPr>
            </a:lvl1pPr>
            <a:lvl2pPr marL="457200" indent="0">
              <a:buNone/>
              <a:defRPr lang="en-US" sz="2800" b="1" i="0" kern="1200" dirty="0" smtClean="0">
                <a:solidFill>
                  <a:schemeClr val="accent3"/>
                </a:solidFill>
                <a:latin typeface="+mj-lt"/>
                <a:ea typeface="+mj-ea"/>
                <a:cs typeface="+mj-cs"/>
              </a:defRPr>
            </a:lvl2pPr>
            <a:lvl3pPr marL="914400" indent="0">
              <a:buNone/>
              <a:defRPr lang="en-US" sz="2800" b="1" i="0" kern="1200" dirty="0" smtClean="0">
                <a:solidFill>
                  <a:schemeClr val="accent3"/>
                </a:solidFill>
                <a:latin typeface="+mj-lt"/>
                <a:ea typeface="+mj-ea"/>
                <a:cs typeface="+mj-cs"/>
              </a:defRPr>
            </a:lvl3pPr>
            <a:lvl4pPr marL="1371600" indent="0">
              <a:buNone/>
              <a:defRPr lang="en-US" sz="2800" b="1" i="0" kern="1200" dirty="0" smtClean="0">
                <a:solidFill>
                  <a:schemeClr val="accent3"/>
                </a:solidFill>
                <a:latin typeface="+mj-lt"/>
                <a:ea typeface="+mj-ea"/>
                <a:cs typeface="+mj-cs"/>
              </a:defRPr>
            </a:lvl4pPr>
            <a:lvl5pPr marL="1828800" indent="0">
              <a:buNone/>
              <a:defRPr lang="en-US" sz="2800" b="1" i="0" kern="1200" dirty="0">
                <a:solidFill>
                  <a:schemeClr val="accent3"/>
                </a:solidFill>
                <a:latin typeface="+mj-lt"/>
                <a:ea typeface="+mj-ea"/>
                <a:cs typeface="+mj-cs"/>
              </a:defRPr>
            </a:lvl5pPr>
          </a:lstStyle>
          <a:p>
            <a:pPr lvl="0"/>
            <a:r>
              <a:rPr lang="en-US" dirty="0"/>
              <a:t>Click to add title</a:t>
            </a:r>
          </a:p>
        </p:txBody>
      </p:sp>
      <p:sp>
        <p:nvSpPr>
          <p:cNvPr id="28" name="Text Placeholder 2">
            <a:extLst>
              <a:ext uri="{FF2B5EF4-FFF2-40B4-BE49-F238E27FC236}">
                <a16:creationId xmlns:a16="http://schemas.microsoft.com/office/drawing/2014/main" id="{9F371DFA-2011-40B5-8E14-4F4DEDCF61FB}"/>
              </a:ext>
            </a:extLst>
          </p:cNvPr>
          <p:cNvSpPr>
            <a:spLocks noGrp="1"/>
          </p:cNvSpPr>
          <p:nvPr>
            <p:ph type="body" sz="quarter" idx="25" hasCustomPrompt="1"/>
          </p:nvPr>
        </p:nvSpPr>
        <p:spPr>
          <a:xfrm>
            <a:off x="6073503" y="3305259"/>
            <a:ext cx="1322387" cy="768000"/>
          </a:xfrm>
        </p:spPr>
        <p:txBody>
          <a:bodyPr>
            <a:normAutofit/>
          </a:bodyPr>
          <a:lstStyle>
            <a:lvl1pPr marL="0" indent="0" algn="ctr" defTabSz="914400" rtl="0" eaLnBrk="1" latinLnBrk="0" hangingPunct="1">
              <a:lnSpc>
                <a:spcPct val="90000"/>
              </a:lnSpc>
              <a:spcBef>
                <a:spcPts val="0"/>
              </a:spcBef>
              <a:spcAft>
                <a:spcPts val="0"/>
              </a:spcAft>
              <a:buSzPts val="4800"/>
              <a:buNone/>
              <a:defRPr lang="en-US" sz="3600" b="1" i="0" kern="1200" dirty="0" smtClean="0">
                <a:solidFill>
                  <a:schemeClr val="lt1"/>
                </a:solidFill>
                <a:latin typeface="+mj-lt"/>
                <a:ea typeface="+mj-ea"/>
                <a:cs typeface="+mj-cs"/>
              </a:defRPr>
            </a:lvl1pPr>
            <a:lvl2pPr marL="4572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2pPr>
            <a:lvl3pPr marL="9144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3pPr>
            <a:lvl4pPr marL="13716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4pPr>
            <a:lvl5pPr marL="18288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5pPr>
          </a:lstStyle>
          <a:p>
            <a:pPr lvl="0"/>
            <a:r>
              <a:rPr lang="en-US" dirty="0"/>
              <a:t>xx</a:t>
            </a:r>
          </a:p>
        </p:txBody>
      </p:sp>
      <p:sp>
        <p:nvSpPr>
          <p:cNvPr id="29" name="Text Placeholder 4">
            <a:extLst>
              <a:ext uri="{FF2B5EF4-FFF2-40B4-BE49-F238E27FC236}">
                <a16:creationId xmlns:a16="http://schemas.microsoft.com/office/drawing/2014/main" id="{B2860BC5-BC26-4A8D-8BF8-26D937656459}"/>
              </a:ext>
            </a:extLst>
          </p:cNvPr>
          <p:cNvSpPr>
            <a:spLocks noGrp="1"/>
          </p:cNvSpPr>
          <p:nvPr>
            <p:ph type="body" sz="quarter" idx="26" hasCustomPrompt="1"/>
          </p:nvPr>
        </p:nvSpPr>
        <p:spPr>
          <a:xfrm>
            <a:off x="7449716" y="3304539"/>
            <a:ext cx="3619500" cy="768000"/>
          </a:xfrm>
        </p:spPr>
        <p:txBody>
          <a:bodyPr/>
          <a:lstStyle>
            <a:lvl1pPr marL="0" indent="0">
              <a:buNone/>
              <a:defRPr lang="en-US" sz="2800" b="1" i="0" kern="1200" dirty="0" smtClean="0">
                <a:solidFill>
                  <a:schemeClr val="accent3"/>
                </a:solidFill>
                <a:latin typeface="+mj-lt"/>
                <a:ea typeface="+mj-ea"/>
                <a:cs typeface="+mj-cs"/>
              </a:defRPr>
            </a:lvl1pPr>
            <a:lvl2pPr marL="457200" indent="0">
              <a:buNone/>
              <a:defRPr lang="en-US" sz="2800" b="1" i="0" kern="1200" dirty="0" smtClean="0">
                <a:solidFill>
                  <a:schemeClr val="accent3"/>
                </a:solidFill>
                <a:latin typeface="+mj-lt"/>
                <a:ea typeface="+mj-ea"/>
                <a:cs typeface="+mj-cs"/>
              </a:defRPr>
            </a:lvl2pPr>
            <a:lvl3pPr marL="914400" indent="0">
              <a:buNone/>
              <a:defRPr lang="en-US" sz="2800" b="1" i="0" kern="1200" dirty="0" smtClean="0">
                <a:solidFill>
                  <a:schemeClr val="accent3"/>
                </a:solidFill>
                <a:latin typeface="+mj-lt"/>
                <a:ea typeface="+mj-ea"/>
                <a:cs typeface="+mj-cs"/>
              </a:defRPr>
            </a:lvl3pPr>
            <a:lvl4pPr marL="1371600" indent="0">
              <a:buNone/>
              <a:defRPr lang="en-US" sz="2800" b="1" i="0" kern="1200" dirty="0" smtClean="0">
                <a:solidFill>
                  <a:schemeClr val="accent3"/>
                </a:solidFill>
                <a:latin typeface="+mj-lt"/>
                <a:ea typeface="+mj-ea"/>
                <a:cs typeface="+mj-cs"/>
              </a:defRPr>
            </a:lvl4pPr>
            <a:lvl5pPr marL="1828800" indent="0">
              <a:buNone/>
              <a:defRPr lang="en-US" sz="2800" b="1" i="0" kern="1200" dirty="0">
                <a:solidFill>
                  <a:schemeClr val="accent3"/>
                </a:solidFill>
                <a:latin typeface="+mj-lt"/>
                <a:ea typeface="+mj-ea"/>
                <a:cs typeface="+mj-cs"/>
              </a:defRPr>
            </a:lvl5pPr>
          </a:lstStyle>
          <a:p>
            <a:pPr lvl="0"/>
            <a:r>
              <a:rPr lang="en-US" dirty="0"/>
              <a:t>Click to add title</a:t>
            </a:r>
          </a:p>
        </p:txBody>
      </p:sp>
      <p:sp>
        <p:nvSpPr>
          <p:cNvPr id="30" name="Text Placeholder 2">
            <a:extLst>
              <a:ext uri="{FF2B5EF4-FFF2-40B4-BE49-F238E27FC236}">
                <a16:creationId xmlns:a16="http://schemas.microsoft.com/office/drawing/2014/main" id="{A9C6C76A-A338-47F2-8519-E797EB1C4238}"/>
              </a:ext>
            </a:extLst>
          </p:cNvPr>
          <p:cNvSpPr>
            <a:spLocks noGrp="1"/>
          </p:cNvSpPr>
          <p:nvPr>
            <p:ph type="body" sz="quarter" idx="27" hasCustomPrompt="1"/>
          </p:nvPr>
        </p:nvSpPr>
        <p:spPr>
          <a:xfrm>
            <a:off x="6073503" y="4183347"/>
            <a:ext cx="1322387" cy="768000"/>
          </a:xfrm>
        </p:spPr>
        <p:txBody>
          <a:bodyPr>
            <a:normAutofit/>
          </a:bodyPr>
          <a:lstStyle>
            <a:lvl1pPr marL="0" indent="0" algn="ctr" defTabSz="914400" rtl="0" eaLnBrk="1" latinLnBrk="0" hangingPunct="1">
              <a:lnSpc>
                <a:spcPct val="90000"/>
              </a:lnSpc>
              <a:spcBef>
                <a:spcPts val="0"/>
              </a:spcBef>
              <a:spcAft>
                <a:spcPts val="0"/>
              </a:spcAft>
              <a:buSzPts val="4800"/>
              <a:buNone/>
              <a:defRPr lang="en-US" sz="3600" b="1" i="0" kern="1200" dirty="0" smtClean="0">
                <a:solidFill>
                  <a:schemeClr val="lt1"/>
                </a:solidFill>
                <a:latin typeface="+mj-lt"/>
                <a:ea typeface="+mj-ea"/>
                <a:cs typeface="+mj-cs"/>
              </a:defRPr>
            </a:lvl1pPr>
            <a:lvl2pPr marL="4572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2pPr>
            <a:lvl3pPr marL="9144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3pPr>
            <a:lvl4pPr marL="13716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4pPr>
            <a:lvl5pPr marL="18288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5pPr>
          </a:lstStyle>
          <a:p>
            <a:pPr lvl="0"/>
            <a:r>
              <a:rPr lang="en-US" dirty="0"/>
              <a:t>xx</a:t>
            </a:r>
          </a:p>
        </p:txBody>
      </p:sp>
      <p:sp>
        <p:nvSpPr>
          <p:cNvPr id="31" name="Text Placeholder 4">
            <a:extLst>
              <a:ext uri="{FF2B5EF4-FFF2-40B4-BE49-F238E27FC236}">
                <a16:creationId xmlns:a16="http://schemas.microsoft.com/office/drawing/2014/main" id="{58EBD7D7-BCF1-41E0-AE1B-8407FEAD83F8}"/>
              </a:ext>
            </a:extLst>
          </p:cNvPr>
          <p:cNvSpPr>
            <a:spLocks noGrp="1"/>
          </p:cNvSpPr>
          <p:nvPr>
            <p:ph type="body" sz="quarter" idx="28" hasCustomPrompt="1"/>
          </p:nvPr>
        </p:nvSpPr>
        <p:spPr>
          <a:xfrm>
            <a:off x="7449716" y="4182627"/>
            <a:ext cx="3619500" cy="768000"/>
          </a:xfrm>
        </p:spPr>
        <p:txBody>
          <a:bodyPr/>
          <a:lstStyle>
            <a:lvl1pPr marL="0" indent="0">
              <a:buNone/>
              <a:defRPr lang="en-US" sz="2800" b="1" i="0" kern="1200" dirty="0" smtClean="0">
                <a:solidFill>
                  <a:schemeClr val="accent3"/>
                </a:solidFill>
                <a:latin typeface="+mj-lt"/>
                <a:ea typeface="+mj-ea"/>
                <a:cs typeface="+mj-cs"/>
              </a:defRPr>
            </a:lvl1pPr>
            <a:lvl2pPr marL="457200" indent="0">
              <a:buNone/>
              <a:defRPr lang="en-US" sz="2800" b="1" i="0" kern="1200" dirty="0" smtClean="0">
                <a:solidFill>
                  <a:schemeClr val="accent3"/>
                </a:solidFill>
                <a:latin typeface="+mj-lt"/>
                <a:ea typeface="+mj-ea"/>
                <a:cs typeface="+mj-cs"/>
              </a:defRPr>
            </a:lvl2pPr>
            <a:lvl3pPr marL="914400" indent="0">
              <a:buNone/>
              <a:defRPr lang="en-US" sz="2800" b="1" i="0" kern="1200" dirty="0" smtClean="0">
                <a:solidFill>
                  <a:schemeClr val="accent3"/>
                </a:solidFill>
                <a:latin typeface="+mj-lt"/>
                <a:ea typeface="+mj-ea"/>
                <a:cs typeface="+mj-cs"/>
              </a:defRPr>
            </a:lvl3pPr>
            <a:lvl4pPr marL="1371600" indent="0">
              <a:buNone/>
              <a:defRPr lang="en-US" sz="2800" b="1" i="0" kern="1200" dirty="0" smtClean="0">
                <a:solidFill>
                  <a:schemeClr val="accent3"/>
                </a:solidFill>
                <a:latin typeface="+mj-lt"/>
                <a:ea typeface="+mj-ea"/>
                <a:cs typeface="+mj-cs"/>
              </a:defRPr>
            </a:lvl4pPr>
            <a:lvl5pPr marL="1828800" indent="0">
              <a:buNone/>
              <a:defRPr lang="en-US" sz="2800" b="1" i="0" kern="1200" dirty="0">
                <a:solidFill>
                  <a:schemeClr val="accent3"/>
                </a:solidFill>
                <a:latin typeface="+mj-lt"/>
                <a:ea typeface="+mj-ea"/>
                <a:cs typeface="+mj-cs"/>
              </a:defRPr>
            </a:lvl5pPr>
          </a:lstStyle>
          <a:p>
            <a:pPr lvl="0"/>
            <a:r>
              <a:rPr lang="en-US" dirty="0"/>
              <a:t>Click to add title</a:t>
            </a:r>
          </a:p>
        </p:txBody>
      </p:sp>
      <p:sp>
        <p:nvSpPr>
          <p:cNvPr id="32" name="Text Placeholder 2">
            <a:extLst>
              <a:ext uri="{FF2B5EF4-FFF2-40B4-BE49-F238E27FC236}">
                <a16:creationId xmlns:a16="http://schemas.microsoft.com/office/drawing/2014/main" id="{718D2A60-ECA8-4752-9F7E-8A73F9F10837}"/>
              </a:ext>
            </a:extLst>
          </p:cNvPr>
          <p:cNvSpPr>
            <a:spLocks noGrp="1"/>
          </p:cNvSpPr>
          <p:nvPr>
            <p:ph type="body" sz="quarter" idx="29" hasCustomPrompt="1"/>
          </p:nvPr>
        </p:nvSpPr>
        <p:spPr>
          <a:xfrm>
            <a:off x="6081336" y="5070333"/>
            <a:ext cx="1322387" cy="768000"/>
          </a:xfrm>
        </p:spPr>
        <p:txBody>
          <a:bodyPr>
            <a:normAutofit/>
          </a:bodyPr>
          <a:lstStyle>
            <a:lvl1pPr marL="0" indent="0" algn="ctr" defTabSz="914400" rtl="0" eaLnBrk="1" latinLnBrk="0" hangingPunct="1">
              <a:lnSpc>
                <a:spcPct val="90000"/>
              </a:lnSpc>
              <a:spcBef>
                <a:spcPts val="0"/>
              </a:spcBef>
              <a:spcAft>
                <a:spcPts val="0"/>
              </a:spcAft>
              <a:buSzPts val="4800"/>
              <a:buNone/>
              <a:defRPr lang="en-US" sz="3600" b="1" i="0" kern="1200" dirty="0" smtClean="0">
                <a:solidFill>
                  <a:schemeClr val="lt1"/>
                </a:solidFill>
                <a:latin typeface="+mj-lt"/>
                <a:ea typeface="+mj-ea"/>
                <a:cs typeface="+mj-cs"/>
              </a:defRPr>
            </a:lvl1pPr>
            <a:lvl2pPr marL="4572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2pPr>
            <a:lvl3pPr marL="9144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3pPr>
            <a:lvl4pPr marL="13716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4pPr>
            <a:lvl5pPr marL="1828800" indent="0" algn="ctr" defTabSz="914400" rtl="0" eaLnBrk="1" latinLnBrk="0" hangingPunct="1">
              <a:lnSpc>
                <a:spcPct val="90000"/>
              </a:lnSpc>
              <a:spcBef>
                <a:spcPts val="0"/>
              </a:spcBef>
              <a:spcAft>
                <a:spcPts val="0"/>
              </a:spcAft>
              <a:buSzPts val="4800"/>
              <a:buNone/>
              <a:defRPr lang="en-US" sz="5400" b="1" i="0" kern="1200" dirty="0" smtClean="0">
                <a:solidFill>
                  <a:schemeClr val="lt1"/>
                </a:solidFill>
                <a:latin typeface="+mj-lt"/>
                <a:ea typeface="+mj-ea"/>
                <a:cs typeface="+mj-cs"/>
              </a:defRPr>
            </a:lvl5pPr>
          </a:lstStyle>
          <a:p>
            <a:pPr lvl="0"/>
            <a:r>
              <a:rPr lang="en-US" dirty="0"/>
              <a:t>xx</a:t>
            </a:r>
          </a:p>
        </p:txBody>
      </p:sp>
      <p:sp>
        <p:nvSpPr>
          <p:cNvPr id="33" name="Text Placeholder 4">
            <a:extLst>
              <a:ext uri="{FF2B5EF4-FFF2-40B4-BE49-F238E27FC236}">
                <a16:creationId xmlns:a16="http://schemas.microsoft.com/office/drawing/2014/main" id="{BB4FD5EC-20FC-4431-884B-2705208355E4}"/>
              </a:ext>
            </a:extLst>
          </p:cNvPr>
          <p:cNvSpPr>
            <a:spLocks noGrp="1"/>
          </p:cNvSpPr>
          <p:nvPr>
            <p:ph type="body" sz="quarter" idx="30" hasCustomPrompt="1"/>
          </p:nvPr>
        </p:nvSpPr>
        <p:spPr>
          <a:xfrm>
            <a:off x="7457549" y="5069613"/>
            <a:ext cx="3619500" cy="768000"/>
          </a:xfrm>
        </p:spPr>
        <p:txBody>
          <a:bodyPr/>
          <a:lstStyle>
            <a:lvl1pPr marL="0" indent="0">
              <a:buNone/>
              <a:defRPr lang="en-US" sz="2800" b="1" i="0" kern="1200" dirty="0" smtClean="0">
                <a:solidFill>
                  <a:schemeClr val="accent3"/>
                </a:solidFill>
                <a:latin typeface="+mj-lt"/>
                <a:ea typeface="+mj-ea"/>
                <a:cs typeface="+mj-cs"/>
              </a:defRPr>
            </a:lvl1pPr>
            <a:lvl2pPr marL="457200" indent="0">
              <a:buNone/>
              <a:defRPr lang="en-US" sz="2800" b="1" i="0" kern="1200" dirty="0" smtClean="0">
                <a:solidFill>
                  <a:schemeClr val="accent3"/>
                </a:solidFill>
                <a:latin typeface="+mj-lt"/>
                <a:ea typeface="+mj-ea"/>
                <a:cs typeface="+mj-cs"/>
              </a:defRPr>
            </a:lvl2pPr>
            <a:lvl3pPr marL="914400" indent="0">
              <a:buNone/>
              <a:defRPr lang="en-US" sz="2800" b="1" i="0" kern="1200" dirty="0" smtClean="0">
                <a:solidFill>
                  <a:schemeClr val="accent3"/>
                </a:solidFill>
                <a:latin typeface="+mj-lt"/>
                <a:ea typeface="+mj-ea"/>
                <a:cs typeface="+mj-cs"/>
              </a:defRPr>
            </a:lvl3pPr>
            <a:lvl4pPr marL="1371600" indent="0">
              <a:buNone/>
              <a:defRPr lang="en-US" sz="2800" b="1" i="0" kern="1200" dirty="0" smtClean="0">
                <a:solidFill>
                  <a:schemeClr val="accent3"/>
                </a:solidFill>
                <a:latin typeface="+mj-lt"/>
                <a:ea typeface="+mj-ea"/>
                <a:cs typeface="+mj-cs"/>
              </a:defRPr>
            </a:lvl4pPr>
            <a:lvl5pPr marL="1828800" indent="0">
              <a:buNone/>
              <a:defRPr lang="en-US" sz="2800" b="1" i="0" kern="1200" dirty="0">
                <a:solidFill>
                  <a:schemeClr val="accent3"/>
                </a:solidFill>
                <a:latin typeface="+mj-lt"/>
                <a:ea typeface="+mj-ea"/>
                <a:cs typeface="+mj-cs"/>
              </a:defRPr>
            </a:lvl5pPr>
          </a:lstStyle>
          <a:p>
            <a:pPr lvl="0"/>
            <a:r>
              <a:rPr lang="en-US" dirty="0"/>
              <a:t>Click to add title</a:t>
            </a:r>
          </a:p>
        </p:txBody>
      </p:sp>
      <p:pic>
        <p:nvPicPr>
          <p:cNvPr id="35" name="Picture 34">
            <a:extLst>
              <a:ext uri="{FF2B5EF4-FFF2-40B4-BE49-F238E27FC236}">
                <a16:creationId xmlns:a16="http://schemas.microsoft.com/office/drawing/2014/main" id="{874E47D7-1E27-48C3-BBAA-70F8196A078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301753"/>
            <a:ext cx="1026386" cy="1080501"/>
          </a:xfrm>
          <a:prstGeom prst="rect">
            <a:avLst/>
          </a:prstGeom>
        </p:spPr>
      </p:pic>
    </p:spTree>
    <p:extLst>
      <p:ext uri="{BB962C8B-B14F-4D97-AF65-F5344CB8AC3E}">
        <p14:creationId xmlns:p14="http://schemas.microsoft.com/office/powerpoint/2010/main" val="4223647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2E14B-39E9-465A-8669-640E478EB445}"/>
              </a:ext>
            </a:extLst>
          </p:cNvPr>
          <p:cNvSpPr>
            <a:spLocks noGrp="1"/>
          </p:cNvSpPr>
          <p:nvPr>
            <p:ph type="title"/>
          </p:nvPr>
        </p:nvSpPr>
        <p:spPr>
          <a:xfrm>
            <a:off x="3503776" y="365125"/>
            <a:ext cx="7850024" cy="1325563"/>
          </a:xfrm>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E71D0AA2-A5BA-468F-8535-35697121DE2E}"/>
              </a:ext>
            </a:extLst>
          </p:cNvPr>
          <p:cNvSpPr>
            <a:spLocks noGrp="1"/>
          </p:cNvSpPr>
          <p:nvPr>
            <p:ph idx="1"/>
          </p:nvPr>
        </p:nvSpPr>
        <p:spPr>
          <a:xfrm>
            <a:off x="3518966" y="1690688"/>
            <a:ext cx="7834833" cy="4486275"/>
          </a:xfrm>
        </p:spPr>
        <p:txBody>
          <a:bodyPr/>
          <a:lstStyle>
            <a:lvl1pPr>
              <a:lnSpc>
                <a:spcPct val="150000"/>
              </a:lnSpc>
              <a:spcBef>
                <a:spcPts val="0"/>
              </a:spcBef>
              <a:defRPr sz="2400"/>
            </a:lvl1pPr>
            <a:lvl2pPr>
              <a:lnSpc>
                <a:spcPct val="150000"/>
              </a:lnSpc>
              <a:spcBef>
                <a:spcPts val="0"/>
              </a:spcBef>
              <a:defRPr sz="2200"/>
            </a:lvl2pPr>
            <a:lvl3pPr>
              <a:lnSpc>
                <a:spcPct val="150000"/>
              </a:lnSpc>
              <a:spcBef>
                <a:spcPts val="0"/>
              </a:spcBef>
              <a:defRPr/>
            </a:lvl3pPr>
            <a:lvl4pPr>
              <a:lnSpc>
                <a:spcPct val="150000"/>
              </a:lnSpc>
              <a:spcBef>
                <a:spcPts val="0"/>
              </a:spcBef>
              <a:defRPr/>
            </a:lvl4pPr>
            <a:lvl5pPr>
              <a:lnSpc>
                <a:spcPct val="150000"/>
              </a:lnSpc>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176D631-0287-45FA-BBAF-5DBB7F984E6B}"/>
              </a:ext>
            </a:extLst>
          </p:cNvPr>
          <p:cNvSpPr>
            <a:spLocks noGrp="1"/>
          </p:cNvSpPr>
          <p:nvPr>
            <p:ph type="dt" sz="half" idx="10"/>
          </p:nvPr>
        </p:nvSpPr>
        <p:spPr>
          <a:xfrm>
            <a:off x="3503777" y="6310312"/>
            <a:ext cx="1059678" cy="365125"/>
          </a:xfrm>
        </p:spPr>
        <p:txBody>
          <a:bodyPr/>
          <a:lstStyle/>
          <a:p>
            <a:endParaRPr lang="en-US" dirty="0"/>
          </a:p>
        </p:txBody>
      </p:sp>
      <p:sp>
        <p:nvSpPr>
          <p:cNvPr id="5" name="Footer Placeholder 4">
            <a:extLst>
              <a:ext uri="{FF2B5EF4-FFF2-40B4-BE49-F238E27FC236}">
                <a16:creationId xmlns:a16="http://schemas.microsoft.com/office/drawing/2014/main" id="{07E069B6-31D8-4C08-856B-B6C69B9DE99E}"/>
              </a:ext>
            </a:extLst>
          </p:cNvPr>
          <p:cNvSpPr>
            <a:spLocks noGrp="1"/>
          </p:cNvSpPr>
          <p:nvPr>
            <p:ph type="ftr" sz="quarter" idx="11"/>
          </p:nvPr>
        </p:nvSpPr>
        <p:spPr>
          <a:xfrm>
            <a:off x="5893866" y="6302938"/>
            <a:ext cx="3985072" cy="365125"/>
          </a:xfrm>
        </p:spPr>
        <p:txBody>
          <a:bodyPr/>
          <a:lstStyle/>
          <a:p>
            <a:endParaRPr lang="en-US" dirty="0"/>
          </a:p>
        </p:txBody>
      </p:sp>
      <p:pic>
        <p:nvPicPr>
          <p:cNvPr id="7" name="Εικόνα 3" descr="Εικόνα που περιέχει δέντρο, υπαίθριος, δάσος, δασώδης&#10;&#10;Περιγραφή που δημιουργήθηκε αυτόματα">
            <a:extLst>
              <a:ext uri="{FF2B5EF4-FFF2-40B4-BE49-F238E27FC236}">
                <a16:creationId xmlns:a16="http://schemas.microsoft.com/office/drawing/2014/main" id="{3D362DFA-5982-440F-A557-6139051CE4D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92012" y="0"/>
            <a:ext cx="2606079" cy="6858000"/>
          </a:xfrm>
          <a:prstGeom prst="rect">
            <a:avLst/>
          </a:prstGeom>
        </p:spPr>
      </p:pic>
      <p:sp>
        <p:nvSpPr>
          <p:cNvPr id="8" name="Google Shape;825;p22">
            <a:extLst>
              <a:ext uri="{FF2B5EF4-FFF2-40B4-BE49-F238E27FC236}">
                <a16:creationId xmlns:a16="http://schemas.microsoft.com/office/drawing/2014/main" id="{0B7034A0-DA36-4EF9-9E43-2035618EBD88}"/>
              </a:ext>
            </a:extLst>
          </p:cNvPr>
          <p:cNvSpPr/>
          <p:nvPr userDrawn="1"/>
        </p:nvSpPr>
        <p:spPr>
          <a:xfrm rot="5400000">
            <a:off x="8443121" y="3198026"/>
            <a:ext cx="6858000" cy="461951"/>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lt1"/>
            </a:solidFill>
            <a:prstDash val="solid"/>
            <a:miter lim="36658"/>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3" name="Slide Number Placeholder 5">
            <a:extLst>
              <a:ext uri="{FF2B5EF4-FFF2-40B4-BE49-F238E27FC236}">
                <a16:creationId xmlns:a16="http://schemas.microsoft.com/office/drawing/2014/main" id="{48200020-B89E-4CB8-86CC-C6F3BF39398C}"/>
              </a:ext>
            </a:extLst>
          </p:cNvPr>
          <p:cNvSpPr>
            <a:spLocks noGrp="1"/>
          </p:cNvSpPr>
          <p:nvPr>
            <p:ph type="sldNum" sz="quarter" idx="4"/>
          </p:nvPr>
        </p:nvSpPr>
        <p:spPr>
          <a:xfrm>
            <a:off x="11641146" y="5623797"/>
            <a:ext cx="550853" cy="365125"/>
          </a:xfrm>
          <a:prstGeom prst="rect">
            <a:avLst/>
          </a:prstGeom>
        </p:spPr>
        <p:txBody>
          <a:bodyPr vert="horz" lIns="91440" tIns="45720" rIns="91440" bIns="45720" rtlCol="0" anchor="ctr"/>
          <a:lstStyle>
            <a:lvl1pPr algn="r">
              <a:defRPr sz="2000">
                <a:solidFill>
                  <a:schemeClr val="accent2"/>
                </a:solidFill>
              </a:defRPr>
            </a:lvl1pPr>
          </a:lstStyle>
          <a:p>
            <a:fld id="{5935DDE6-7AD5-4EBC-B546-5013AE520238}" type="slidenum">
              <a:rPr lang="en-US" smtClean="0"/>
              <a:pPr/>
              <a:t>‹#›</a:t>
            </a:fld>
            <a:endParaRPr lang="en-US" dirty="0"/>
          </a:p>
        </p:txBody>
      </p:sp>
      <p:pic>
        <p:nvPicPr>
          <p:cNvPr id="12" name="Picture 11" descr="Logo&#10;&#10;Description automatically generated">
            <a:extLst>
              <a:ext uri="{FF2B5EF4-FFF2-40B4-BE49-F238E27FC236}">
                <a16:creationId xmlns:a16="http://schemas.microsoft.com/office/drawing/2014/main" id="{70589212-F068-4709-B50C-AD14CDA6EE1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176" y="2494192"/>
            <a:ext cx="1611681" cy="1663337"/>
          </a:xfrm>
          <a:prstGeom prst="rect">
            <a:avLst/>
          </a:prstGeom>
        </p:spPr>
      </p:pic>
    </p:spTree>
    <p:extLst>
      <p:ext uri="{BB962C8B-B14F-4D97-AF65-F5344CB8AC3E}">
        <p14:creationId xmlns:p14="http://schemas.microsoft.com/office/powerpoint/2010/main" val="18801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A65A4A-3094-46BC-8000-A36F1CBD4F07}"/>
              </a:ext>
            </a:extLst>
          </p:cNvPr>
          <p:cNvSpPr>
            <a:spLocks noGrp="1"/>
          </p:cNvSpPr>
          <p:nvPr>
            <p:ph sz="half" idx="1"/>
          </p:nvPr>
        </p:nvSpPr>
        <p:spPr>
          <a:xfrm>
            <a:off x="852770" y="1417214"/>
            <a:ext cx="4911695" cy="4870874"/>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3361571-2870-43A2-A1FC-F237F9DBC1BF}"/>
              </a:ext>
            </a:extLst>
          </p:cNvPr>
          <p:cNvSpPr>
            <a:spLocks noGrp="1"/>
          </p:cNvSpPr>
          <p:nvPr>
            <p:ph sz="half" idx="2"/>
          </p:nvPr>
        </p:nvSpPr>
        <p:spPr>
          <a:xfrm>
            <a:off x="5920449" y="1389262"/>
            <a:ext cx="4911695" cy="4967088"/>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E324FBC4-E9BE-4088-98E6-9B6C9EDB7B91}"/>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EBF5A922-EEA6-42F6-886B-E330B993385C}"/>
              </a:ext>
            </a:extLst>
          </p:cNvPr>
          <p:cNvSpPr>
            <a:spLocks noGrp="1"/>
          </p:cNvSpPr>
          <p:nvPr>
            <p:ph type="ftr" sz="quarter" idx="11"/>
          </p:nvPr>
        </p:nvSpPr>
        <p:spPr/>
        <p:txBody>
          <a:bodyPr/>
          <a:lstStyle/>
          <a:p>
            <a:endParaRPr lang="en-US" dirty="0"/>
          </a:p>
        </p:txBody>
      </p:sp>
      <p:pic>
        <p:nvPicPr>
          <p:cNvPr id="8" name="Εικόνα 28" descr="Εικόνα που περιέχει δέντρο, υπαίθριος, δάσος, δασώδης&#10;&#10;Περιγραφή που δημιουργήθηκε αυτόματα">
            <a:extLst>
              <a:ext uri="{FF2B5EF4-FFF2-40B4-BE49-F238E27FC236}">
                <a16:creationId xmlns:a16="http://schemas.microsoft.com/office/drawing/2014/main" id="{4973D225-CC9D-4D07-972A-E7D00D360C6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02699" y="0"/>
            <a:ext cx="1175541" cy="6858000"/>
          </a:xfrm>
          <a:prstGeom prst="rect">
            <a:avLst/>
          </a:prstGeom>
        </p:spPr>
      </p:pic>
      <p:sp>
        <p:nvSpPr>
          <p:cNvPr id="9" name="Google Shape;825;p22">
            <a:extLst>
              <a:ext uri="{FF2B5EF4-FFF2-40B4-BE49-F238E27FC236}">
                <a16:creationId xmlns:a16="http://schemas.microsoft.com/office/drawing/2014/main" id="{FC688ED4-B30F-48D5-9232-944C4565634B}"/>
              </a:ext>
            </a:extLst>
          </p:cNvPr>
          <p:cNvSpPr/>
          <p:nvPr userDrawn="1"/>
        </p:nvSpPr>
        <p:spPr>
          <a:xfrm rot="5400000">
            <a:off x="8362280" y="3198025"/>
            <a:ext cx="6858000" cy="461951"/>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lt1"/>
            </a:solidFill>
            <a:prstDash val="solid"/>
            <a:miter lim="36658"/>
            <a:headEnd type="none" w="sm" len="sm"/>
            <a:tailEnd type="none" w="sm" len="sm"/>
          </a:ln>
          <a:effectLst>
            <a:glow rad="63500">
              <a:schemeClr val="bg1">
                <a:lumMod val="50000"/>
                <a:alpha val="18000"/>
              </a:schemeClr>
            </a:glo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1" name="Slide Number Placeholder 4">
            <a:extLst>
              <a:ext uri="{FF2B5EF4-FFF2-40B4-BE49-F238E27FC236}">
                <a16:creationId xmlns:a16="http://schemas.microsoft.com/office/drawing/2014/main" id="{2511DC83-6D62-432B-BD81-C40820CF209B}"/>
              </a:ext>
            </a:extLst>
          </p:cNvPr>
          <p:cNvSpPr txBox="1">
            <a:spLocks/>
          </p:cNvSpPr>
          <p:nvPr userDrawn="1"/>
        </p:nvSpPr>
        <p:spPr>
          <a:xfrm>
            <a:off x="11590470" y="5579867"/>
            <a:ext cx="587770" cy="366183"/>
          </a:xfrm>
          <a:prstGeom prst="rect">
            <a:avLst/>
          </a:prstGeom>
        </p:spPr>
        <p:txBody>
          <a:bodyPr vert="horz" lIns="91440" tIns="45720" rIns="91440" bIns="45720" rtlCol="0" anchor="ctr"/>
          <a:lstStyle>
            <a:defPPr>
              <a:defRPr lang="en-US"/>
            </a:defPPr>
            <a:lvl1pPr marL="0" algn="r" defTabSz="914400" rtl="0" eaLnBrk="1" latinLnBrk="0" hangingPunct="1">
              <a:defRPr lang="en-US" sz="2667" b="1" i="0" u="none" strike="noStrike" kern="1200" cap="none" smtClean="0">
                <a:solidFill>
                  <a:schemeClr val="bg1"/>
                </a:solidFill>
                <a:latin typeface="+mn-lt"/>
                <a:ea typeface="Calistoga"/>
                <a:cs typeface="Calistoga"/>
                <a:sym typeface="Calistog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5" name="Google Shape;142;p5">
            <a:extLst>
              <a:ext uri="{FF2B5EF4-FFF2-40B4-BE49-F238E27FC236}">
                <a16:creationId xmlns:a16="http://schemas.microsoft.com/office/drawing/2014/main" id="{AB197356-59A2-40BA-8E0B-BF7AF40F7C72}"/>
              </a:ext>
            </a:extLst>
          </p:cNvPr>
          <p:cNvSpPr txBox="1">
            <a:spLocks noGrp="1"/>
          </p:cNvSpPr>
          <p:nvPr>
            <p:ph type="title"/>
          </p:nvPr>
        </p:nvSpPr>
        <p:spPr>
          <a:xfrm>
            <a:off x="2042444" y="290557"/>
            <a:ext cx="8602550" cy="1030443"/>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000" b="1" i="0">
                <a:solidFill>
                  <a:schemeClr val="accent3"/>
                </a:solidFill>
                <a:latin typeface="+mj-lt"/>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dirty="0"/>
          </a:p>
        </p:txBody>
      </p:sp>
      <p:sp>
        <p:nvSpPr>
          <p:cNvPr id="17" name="Slide Number Placeholder 5">
            <a:extLst>
              <a:ext uri="{FF2B5EF4-FFF2-40B4-BE49-F238E27FC236}">
                <a16:creationId xmlns:a16="http://schemas.microsoft.com/office/drawing/2014/main" id="{48165C5D-EB27-4119-B433-36F887DB387F}"/>
              </a:ext>
            </a:extLst>
          </p:cNvPr>
          <p:cNvSpPr>
            <a:spLocks noGrp="1"/>
          </p:cNvSpPr>
          <p:nvPr>
            <p:ph type="sldNum" sz="quarter" idx="4"/>
          </p:nvPr>
        </p:nvSpPr>
        <p:spPr>
          <a:xfrm>
            <a:off x="11641146" y="5623797"/>
            <a:ext cx="550853" cy="365125"/>
          </a:xfrm>
          <a:prstGeom prst="rect">
            <a:avLst/>
          </a:prstGeom>
        </p:spPr>
        <p:txBody>
          <a:bodyPr vert="horz" lIns="91440" tIns="45720" rIns="91440" bIns="45720" rtlCol="0" anchor="ctr"/>
          <a:lstStyle>
            <a:lvl1pPr algn="r">
              <a:defRPr sz="2000">
                <a:solidFill>
                  <a:schemeClr val="bg1"/>
                </a:solidFill>
              </a:defRPr>
            </a:lvl1pPr>
          </a:lstStyle>
          <a:p>
            <a:fld id="{5935DDE6-7AD5-4EBC-B546-5013AE520238}" type="slidenum">
              <a:rPr lang="en-US" smtClean="0"/>
              <a:pPr/>
              <a:t>‹#›</a:t>
            </a:fld>
            <a:endParaRPr lang="en-US" dirty="0"/>
          </a:p>
        </p:txBody>
      </p:sp>
      <p:pic>
        <p:nvPicPr>
          <p:cNvPr id="12" name="Picture 11">
            <a:extLst>
              <a:ext uri="{FF2B5EF4-FFF2-40B4-BE49-F238E27FC236}">
                <a16:creationId xmlns:a16="http://schemas.microsoft.com/office/drawing/2014/main" id="{E33AF15D-9C2D-4485-926B-CC2F729707E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81848" y="287494"/>
            <a:ext cx="981744" cy="1033506"/>
          </a:xfrm>
          <a:prstGeom prst="rect">
            <a:avLst/>
          </a:prstGeom>
        </p:spPr>
      </p:pic>
    </p:spTree>
    <p:extLst>
      <p:ext uri="{BB962C8B-B14F-4D97-AF65-F5344CB8AC3E}">
        <p14:creationId xmlns:p14="http://schemas.microsoft.com/office/powerpoint/2010/main" val="349221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Ορθογώνιο 15">
            <a:extLst>
              <a:ext uri="{FF2B5EF4-FFF2-40B4-BE49-F238E27FC236}">
                <a16:creationId xmlns:a16="http://schemas.microsoft.com/office/drawing/2014/main" id="{6C9B71EB-ECB9-4A59-AF5A-FFEE1A8FBA8D}"/>
              </a:ext>
            </a:extLst>
          </p:cNvPr>
          <p:cNvSpPr/>
          <p:nvPr userDrawn="1"/>
        </p:nvSpPr>
        <p:spPr>
          <a:xfrm>
            <a:off x="5238572" y="1"/>
            <a:ext cx="2543314" cy="68580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a:p>
        </p:txBody>
      </p:sp>
      <p:sp>
        <p:nvSpPr>
          <p:cNvPr id="2" name="Date Placeholder 1">
            <a:extLst>
              <a:ext uri="{FF2B5EF4-FFF2-40B4-BE49-F238E27FC236}">
                <a16:creationId xmlns:a16="http://schemas.microsoft.com/office/drawing/2014/main" id="{9D43EC2A-B5C9-416A-9E91-435D02EC146B}"/>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9022F1B7-929B-4421-A699-0ACA618F1D8A}"/>
              </a:ext>
            </a:extLst>
          </p:cNvPr>
          <p:cNvSpPr>
            <a:spLocks noGrp="1"/>
          </p:cNvSpPr>
          <p:nvPr>
            <p:ph type="ftr" sz="quarter" idx="11"/>
          </p:nvPr>
        </p:nvSpPr>
        <p:spPr/>
        <p:txBody>
          <a:bodyPr/>
          <a:lstStyle/>
          <a:p>
            <a:endParaRPr lang="en-US" dirty="0"/>
          </a:p>
        </p:txBody>
      </p:sp>
      <p:pic>
        <p:nvPicPr>
          <p:cNvPr id="10" name="Εικόνα 28" descr="Εικόνα που περιέχει δέντρο, υπαίθριος, δάσος, δασώδης&#10;&#10;Περιγραφή που δημιουργήθηκε αυτόματα">
            <a:extLst>
              <a:ext uri="{FF2B5EF4-FFF2-40B4-BE49-F238E27FC236}">
                <a16:creationId xmlns:a16="http://schemas.microsoft.com/office/drawing/2014/main" id="{99968658-4D65-4C68-9954-C4CC5F331C7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02699" y="0"/>
            <a:ext cx="1175541" cy="6858000"/>
          </a:xfrm>
          <a:prstGeom prst="rect">
            <a:avLst/>
          </a:prstGeom>
        </p:spPr>
      </p:pic>
      <p:sp>
        <p:nvSpPr>
          <p:cNvPr id="12" name="Slide Number Placeholder 4">
            <a:extLst>
              <a:ext uri="{FF2B5EF4-FFF2-40B4-BE49-F238E27FC236}">
                <a16:creationId xmlns:a16="http://schemas.microsoft.com/office/drawing/2014/main" id="{AE25440C-D89E-4A12-AD3B-4E3C5F0A21D8}"/>
              </a:ext>
            </a:extLst>
          </p:cNvPr>
          <p:cNvSpPr txBox="1">
            <a:spLocks/>
          </p:cNvSpPr>
          <p:nvPr userDrawn="1"/>
        </p:nvSpPr>
        <p:spPr>
          <a:xfrm>
            <a:off x="11590470" y="5579867"/>
            <a:ext cx="587770" cy="366183"/>
          </a:xfrm>
          <a:prstGeom prst="rect">
            <a:avLst/>
          </a:prstGeom>
        </p:spPr>
        <p:txBody>
          <a:bodyPr vert="horz" lIns="91440" tIns="45720" rIns="91440" bIns="45720" rtlCol="0" anchor="ctr"/>
          <a:lstStyle>
            <a:defPPr>
              <a:defRPr lang="en-US"/>
            </a:defPPr>
            <a:lvl1pPr marL="0" algn="r" defTabSz="914400" rtl="0" eaLnBrk="1" latinLnBrk="0" hangingPunct="1">
              <a:defRPr lang="en-US" sz="2667" b="1" i="0" u="none" strike="noStrike" kern="1200" cap="none" smtClean="0">
                <a:solidFill>
                  <a:schemeClr val="bg1"/>
                </a:solidFill>
                <a:latin typeface="+mn-lt"/>
                <a:ea typeface="Calistoga"/>
                <a:cs typeface="Calistoga"/>
                <a:sym typeface="Calistog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 name="Title 1">
            <a:extLst>
              <a:ext uri="{FF2B5EF4-FFF2-40B4-BE49-F238E27FC236}">
                <a16:creationId xmlns:a16="http://schemas.microsoft.com/office/drawing/2014/main" id="{4DA94096-399B-4925-81B5-3864A7FC8580}"/>
              </a:ext>
            </a:extLst>
          </p:cNvPr>
          <p:cNvSpPr>
            <a:spLocks noGrp="1"/>
          </p:cNvSpPr>
          <p:nvPr>
            <p:ph type="title"/>
          </p:nvPr>
        </p:nvSpPr>
        <p:spPr>
          <a:xfrm>
            <a:off x="839788" y="1700612"/>
            <a:ext cx="3932237" cy="1042587"/>
          </a:xfrm>
        </p:spPr>
        <p:txBody>
          <a:bodyPr anchor="b">
            <a:normAutofit/>
          </a:bodyPr>
          <a:lstStyle>
            <a:lvl1pPr>
              <a:defRPr sz="2800" b="1">
                <a:solidFill>
                  <a:schemeClr val="accent2"/>
                </a:solidFill>
              </a:defRPr>
            </a:lvl1pPr>
          </a:lstStyle>
          <a:p>
            <a:r>
              <a:rPr lang="en-US" dirty="0"/>
              <a:t>Click to edit Master title style</a:t>
            </a:r>
          </a:p>
        </p:txBody>
      </p:sp>
      <p:sp>
        <p:nvSpPr>
          <p:cNvPr id="15" name="Text Placeholder 3">
            <a:extLst>
              <a:ext uri="{FF2B5EF4-FFF2-40B4-BE49-F238E27FC236}">
                <a16:creationId xmlns:a16="http://schemas.microsoft.com/office/drawing/2014/main" id="{BC41DFAE-C68C-460E-B6D0-56D4AFD6CC57}"/>
              </a:ext>
            </a:extLst>
          </p:cNvPr>
          <p:cNvSpPr>
            <a:spLocks noGrp="1"/>
          </p:cNvSpPr>
          <p:nvPr>
            <p:ph type="body" sz="half" idx="2"/>
          </p:nvPr>
        </p:nvSpPr>
        <p:spPr>
          <a:xfrm>
            <a:off x="839788" y="2743200"/>
            <a:ext cx="3932237" cy="31257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1" name="Media Placeholder 20">
            <a:extLst>
              <a:ext uri="{FF2B5EF4-FFF2-40B4-BE49-F238E27FC236}">
                <a16:creationId xmlns:a16="http://schemas.microsoft.com/office/drawing/2014/main" id="{3A1A8404-4E47-45BF-B6B5-1589E1731B93}"/>
              </a:ext>
            </a:extLst>
          </p:cNvPr>
          <p:cNvSpPr>
            <a:spLocks noGrp="1"/>
          </p:cNvSpPr>
          <p:nvPr>
            <p:ph type="media" sz="quarter" idx="13" hasCustomPrompt="1"/>
          </p:nvPr>
        </p:nvSpPr>
        <p:spPr>
          <a:xfrm>
            <a:off x="5238572" y="906462"/>
            <a:ext cx="5426253" cy="4962525"/>
          </a:xfrm>
        </p:spPr>
        <p:txBody>
          <a:bodyPr>
            <a:normAutofit/>
          </a:bodyPr>
          <a:lstStyle>
            <a:lvl1pPr marL="0" indent="0">
              <a:buNone/>
              <a:defRPr sz="2000">
                <a:solidFill>
                  <a:schemeClr val="tx1"/>
                </a:solidFill>
              </a:defRPr>
            </a:lvl1pPr>
          </a:lstStyle>
          <a:p>
            <a:r>
              <a:rPr lang="en-US" dirty="0"/>
              <a:t>Click to add media</a:t>
            </a:r>
          </a:p>
        </p:txBody>
      </p:sp>
      <p:sp>
        <p:nvSpPr>
          <p:cNvPr id="23" name="Slide Number Placeholder 5">
            <a:extLst>
              <a:ext uri="{FF2B5EF4-FFF2-40B4-BE49-F238E27FC236}">
                <a16:creationId xmlns:a16="http://schemas.microsoft.com/office/drawing/2014/main" id="{4BF6C2CF-E276-46E4-AA47-E0F982FF9B3B}"/>
              </a:ext>
            </a:extLst>
          </p:cNvPr>
          <p:cNvSpPr>
            <a:spLocks noGrp="1"/>
          </p:cNvSpPr>
          <p:nvPr>
            <p:ph type="sldNum" sz="quarter" idx="4"/>
          </p:nvPr>
        </p:nvSpPr>
        <p:spPr>
          <a:xfrm>
            <a:off x="11641146" y="5623797"/>
            <a:ext cx="550853" cy="365125"/>
          </a:xfrm>
          <a:prstGeom prst="rect">
            <a:avLst/>
          </a:prstGeom>
        </p:spPr>
        <p:txBody>
          <a:bodyPr vert="horz" lIns="91440" tIns="45720" rIns="91440" bIns="45720" rtlCol="0" anchor="ctr"/>
          <a:lstStyle>
            <a:lvl1pPr algn="r">
              <a:defRPr sz="2000">
                <a:solidFill>
                  <a:schemeClr val="bg1"/>
                </a:solidFill>
              </a:defRPr>
            </a:lvl1pPr>
          </a:lstStyle>
          <a:p>
            <a:fld id="{5935DDE6-7AD5-4EBC-B546-5013AE520238}" type="slidenum">
              <a:rPr lang="en-US" smtClean="0"/>
              <a:pPr/>
              <a:t>‹#›</a:t>
            </a:fld>
            <a:endParaRPr lang="en-US" dirty="0"/>
          </a:p>
        </p:txBody>
      </p:sp>
      <p:sp>
        <p:nvSpPr>
          <p:cNvPr id="24" name="Google Shape;825;p22">
            <a:extLst>
              <a:ext uri="{FF2B5EF4-FFF2-40B4-BE49-F238E27FC236}">
                <a16:creationId xmlns:a16="http://schemas.microsoft.com/office/drawing/2014/main" id="{57DEAF3A-C60F-441B-A1C4-C41950B2D04D}"/>
              </a:ext>
            </a:extLst>
          </p:cNvPr>
          <p:cNvSpPr/>
          <p:nvPr userDrawn="1"/>
        </p:nvSpPr>
        <p:spPr>
          <a:xfrm rot="5400000">
            <a:off x="8362280" y="3198025"/>
            <a:ext cx="6858000" cy="461951"/>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lt1"/>
            </a:solidFill>
            <a:prstDash val="solid"/>
            <a:miter lim="36658"/>
            <a:headEnd type="none" w="sm" len="sm"/>
            <a:tailEnd type="none" w="sm" len="sm"/>
          </a:ln>
          <a:effectLst>
            <a:glow rad="63500">
              <a:schemeClr val="bg1">
                <a:lumMod val="50000"/>
                <a:alpha val="18000"/>
              </a:schemeClr>
            </a:glo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pic>
        <p:nvPicPr>
          <p:cNvPr id="17" name="Picture 16">
            <a:extLst>
              <a:ext uri="{FF2B5EF4-FFF2-40B4-BE49-F238E27FC236}">
                <a16:creationId xmlns:a16="http://schemas.microsoft.com/office/drawing/2014/main" id="{C1063101-B5EE-4EB1-8E6A-38B1BF275A7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57680" y="129593"/>
            <a:ext cx="1475920" cy="1553738"/>
          </a:xfrm>
          <a:prstGeom prst="rect">
            <a:avLst/>
          </a:prstGeom>
        </p:spPr>
      </p:pic>
    </p:spTree>
    <p:extLst>
      <p:ext uri="{BB962C8B-B14F-4D97-AF65-F5344CB8AC3E}">
        <p14:creationId xmlns:p14="http://schemas.microsoft.com/office/powerpoint/2010/main" val="646869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hart">
    <p:spTree>
      <p:nvGrpSpPr>
        <p:cNvPr id="1" name=""/>
        <p:cNvGrpSpPr/>
        <p:nvPr/>
      </p:nvGrpSpPr>
      <p:grpSpPr>
        <a:xfrm>
          <a:off x="0" y="0"/>
          <a:ext cx="0" cy="0"/>
          <a:chOff x="0" y="0"/>
          <a:chExt cx="0" cy="0"/>
        </a:xfrm>
      </p:grpSpPr>
      <p:sp>
        <p:nvSpPr>
          <p:cNvPr id="14" name="Ορθογώνιο 15">
            <a:extLst>
              <a:ext uri="{FF2B5EF4-FFF2-40B4-BE49-F238E27FC236}">
                <a16:creationId xmlns:a16="http://schemas.microsoft.com/office/drawing/2014/main" id="{0E3873CD-A969-4662-A756-C9F0030BBC6F}"/>
              </a:ext>
            </a:extLst>
          </p:cNvPr>
          <p:cNvSpPr/>
          <p:nvPr userDrawn="1"/>
        </p:nvSpPr>
        <p:spPr>
          <a:xfrm>
            <a:off x="5391920" y="0"/>
            <a:ext cx="2543314" cy="68580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a:p>
        </p:txBody>
      </p:sp>
      <p:sp>
        <p:nvSpPr>
          <p:cNvPr id="2" name="Date Placeholder 1">
            <a:extLst>
              <a:ext uri="{FF2B5EF4-FFF2-40B4-BE49-F238E27FC236}">
                <a16:creationId xmlns:a16="http://schemas.microsoft.com/office/drawing/2014/main" id="{9D43EC2A-B5C9-416A-9E91-435D02EC146B}"/>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9022F1B7-929B-4421-A699-0ACA618F1D8A}"/>
              </a:ext>
            </a:extLst>
          </p:cNvPr>
          <p:cNvSpPr>
            <a:spLocks noGrp="1"/>
          </p:cNvSpPr>
          <p:nvPr>
            <p:ph type="ftr" sz="quarter" idx="11"/>
          </p:nvPr>
        </p:nvSpPr>
        <p:spPr/>
        <p:txBody>
          <a:bodyPr/>
          <a:lstStyle/>
          <a:p>
            <a:endParaRPr lang="en-US" dirty="0"/>
          </a:p>
        </p:txBody>
      </p:sp>
      <p:pic>
        <p:nvPicPr>
          <p:cNvPr id="10" name="Εικόνα 28" descr="Εικόνα που περιέχει δέντρο, υπαίθριος, δάσος, δασώδης&#10;&#10;Περιγραφή που δημιουργήθηκε αυτόματα">
            <a:extLst>
              <a:ext uri="{FF2B5EF4-FFF2-40B4-BE49-F238E27FC236}">
                <a16:creationId xmlns:a16="http://schemas.microsoft.com/office/drawing/2014/main" id="{99968658-4D65-4C68-9954-C4CC5F331C7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02699" y="0"/>
            <a:ext cx="1175541" cy="6858000"/>
          </a:xfrm>
          <a:prstGeom prst="rect">
            <a:avLst/>
          </a:prstGeom>
        </p:spPr>
      </p:pic>
      <p:sp>
        <p:nvSpPr>
          <p:cNvPr id="12" name="Slide Number Placeholder 4">
            <a:extLst>
              <a:ext uri="{FF2B5EF4-FFF2-40B4-BE49-F238E27FC236}">
                <a16:creationId xmlns:a16="http://schemas.microsoft.com/office/drawing/2014/main" id="{AE25440C-D89E-4A12-AD3B-4E3C5F0A21D8}"/>
              </a:ext>
            </a:extLst>
          </p:cNvPr>
          <p:cNvSpPr txBox="1">
            <a:spLocks/>
          </p:cNvSpPr>
          <p:nvPr userDrawn="1"/>
        </p:nvSpPr>
        <p:spPr>
          <a:xfrm>
            <a:off x="11590470" y="5579867"/>
            <a:ext cx="587770" cy="366183"/>
          </a:xfrm>
          <a:prstGeom prst="rect">
            <a:avLst/>
          </a:prstGeom>
        </p:spPr>
        <p:txBody>
          <a:bodyPr vert="horz" lIns="91440" tIns="45720" rIns="91440" bIns="45720" rtlCol="0" anchor="ctr"/>
          <a:lstStyle>
            <a:defPPr>
              <a:defRPr lang="en-US"/>
            </a:defPPr>
            <a:lvl1pPr marL="0" algn="r" defTabSz="914400" rtl="0" eaLnBrk="1" latinLnBrk="0" hangingPunct="1">
              <a:defRPr lang="en-US" sz="2667" b="1" i="0" u="none" strike="noStrike" kern="1200" cap="none" smtClean="0">
                <a:solidFill>
                  <a:schemeClr val="bg1"/>
                </a:solidFill>
                <a:latin typeface="+mn-lt"/>
                <a:ea typeface="Calistoga"/>
                <a:cs typeface="Calistoga"/>
                <a:sym typeface="Calistog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 name="Title 1">
            <a:extLst>
              <a:ext uri="{FF2B5EF4-FFF2-40B4-BE49-F238E27FC236}">
                <a16:creationId xmlns:a16="http://schemas.microsoft.com/office/drawing/2014/main" id="{4DA94096-399B-4925-81B5-3864A7FC8580}"/>
              </a:ext>
            </a:extLst>
          </p:cNvPr>
          <p:cNvSpPr>
            <a:spLocks noGrp="1"/>
          </p:cNvSpPr>
          <p:nvPr>
            <p:ph type="title"/>
          </p:nvPr>
        </p:nvSpPr>
        <p:spPr>
          <a:xfrm>
            <a:off x="839788" y="1700612"/>
            <a:ext cx="3932237" cy="1042587"/>
          </a:xfrm>
        </p:spPr>
        <p:txBody>
          <a:bodyPr anchor="b">
            <a:noAutofit/>
          </a:bodyPr>
          <a:lstStyle>
            <a:lvl1pPr>
              <a:defRPr sz="2800" b="1">
                <a:solidFill>
                  <a:schemeClr val="accent2"/>
                </a:solidFill>
              </a:defRPr>
            </a:lvl1pPr>
          </a:lstStyle>
          <a:p>
            <a:r>
              <a:rPr lang="en-US" dirty="0"/>
              <a:t>Click to edit Master title style</a:t>
            </a:r>
          </a:p>
        </p:txBody>
      </p:sp>
      <p:sp>
        <p:nvSpPr>
          <p:cNvPr id="15" name="Text Placeholder 3">
            <a:extLst>
              <a:ext uri="{FF2B5EF4-FFF2-40B4-BE49-F238E27FC236}">
                <a16:creationId xmlns:a16="http://schemas.microsoft.com/office/drawing/2014/main" id="{BC41DFAE-C68C-460E-B6D0-56D4AFD6CC57}"/>
              </a:ext>
            </a:extLst>
          </p:cNvPr>
          <p:cNvSpPr>
            <a:spLocks noGrp="1"/>
          </p:cNvSpPr>
          <p:nvPr>
            <p:ph type="body" sz="half" idx="2"/>
          </p:nvPr>
        </p:nvSpPr>
        <p:spPr>
          <a:xfrm>
            <a:off x="839788" y="2743200"/>
            <a:ext cx="3932237" cy="31257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3" name="Slide Number Placeholder 5">
            <a:extLst>
              <a:ext uri="{FF2B5EF4-FFF2-40B4-BE49-F238E27FC236}">
                <a16:creationId xmlns:a16="http://schemas.microsoft.com/office/drawing/2014/main" id="{4BF6C2CF-E276-46E4-AA47-E0F982FF9B3B}"/>
              </a:ext>
            </a:extLst>
          </p:cNvPr>
          <p:cNvSpPr>
            <a:spLocks noGrp="1"/>
          </p:cNvSpPr>
          <p:nvPr>
            <p:ph type="sldNum" sz="quarter" idx="4"/>
          </p:nvPr>
        </p:nvSpPr>
        <p:spPr>
          <a:xfrm>
            <a:off x="11641146" y="5623797"/>
            <a:ext cx="550853" cy="365125"/>
          </a:xfrm>
          <a:prstGeom prst="rect">
            <a:avLst/>
          </a:prstGeom>
        </p:spPr>
        <p:txBody>
          <a:bodyPr vert="horz" lIns="91440" tIns="45720" rIns="91440" bIns="45720" rtlCol="0" anchor="ctr"/>
          <a:lstStyle>
            <a:lvl1pPr algn="r">
              <a:defRPr sz="2000">
                <a:solidFill>
                  <a:schemeClr val="bg1"/>
                </a:solidFill>
              </a:defRPr>
            </a:lvl1pPr>
          </a:lstStyle>
          <a:p>
            <a:fld id="{5935DDE6-7AD5-4EBC-B546-5013AE520238}" type="slidenum">
              <a:rPr lang="en-US" smtClean="0"/>
              <a:pPr/>
              <a:t>‹#›</a:t>
            </a:fld>
            <a:endParaRPr lang="en-US" dirty="0"/>
          </a:p>
        </p:txBody>
      </p:sp>
      <p:sp>
        <p:nvSpPr>
          <p:cNvPr id="24" name="Google Shape;825;p22">
            <a:extLst>
              <a:ext uri="{FF2B5EF4-FFF2-40B4-BE49-F238E27FC236}">
                <a16:creationId xmlns:a16="http://schemas.microsoft.com/office/drawing/2014/main" id="{57DEAF3A-C60F-441B-A1C4-C41950B2D04D}"/>
              </a:ext>
            </a:extLst>
          </p:cNvPr>
          <p:cNvSpPr/>
          <p:nvPr userDrawn="1"/>
        </p:nvSpPr>
        <p:spPr>
          <a:xfrm rot="5400000">
            <a:off x="8362280" y="3198025"/>
            <a:ext cx="6858000" cy="461951"/>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lt1"/>
            </a:solidFill>
            <a:prstDash val="solid"/>
            <a:miter lim="36658"/>
            <a:headEnd type="none" w="sm" len="sm"/>
            <a:tailEnd type="none" w="sm" len="sm"/>
          </a:ln>
          <a:effectLst>
            <a:glow rad="63500">
              <a:schemeClr val="bg1">
                <a:lumMod val="50000"/>
                <a:alpha val="18000"/>
              </a:schemeClr>
            </a:glo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 name="Chart Placeholder 4">
            <a:extLst>
              <a:ext uri="{FF2B5EF4-FFF2-40B4-BE49-F238E27FC236}">
                <a16:creationId xmlns:a16="http://schemas.microsoft.com/office/drawing/2014/main" id="{83F1CD75-6F26-4A7A-BE4E-93BC4F5A0082}"/>
              </a:ext>
            </a:extLst>
          </p:cNvPr>
          <p:cNvSpPr>
            <a:spLocks noGrp="1"/>
          </p:cNvSpPr>
          <p:nvPr>
            <p:ph type="chart" sz="quarter" idx="12" hasCustomPrompt="1"/>
          </p:nvPr>
        </p:nvSpPr>
        <p:spPr>
          <a:xfrm>
            <a:off x="5443538" y="623888"/>
            <a:ext cx="5332412" cy="5245100"/>
          </a:xfrm>
        </p:spPr>
        <p:txBody>
          <a:bodyPr>
            <a:normAutofit/>
          </a:bodyPr>
          <a:lstStyle>
            <a:lvl1pPr marL="0" indent="0">
              <a:buNone/>
              <a:defRPr sz="2000">
                <a:solidFill>
                  <a:schemeClr val="tx1"/>
                </a:solidFill>
              </a:defRPr>
            </a:lvl1pPr>
          </a:lstStyle>
          <a:p>
            <a:r>
              <a:rPr lang="en-US" dirty="0"/>
              <a:t>Click to add chart</a:t>
            </a:r>
          </a:p>
        </p:txBody>
      </p:sp>
      <p:pic>
        <p:nvPicPr>
          <p:cNvPr id="17" name="Picture 16">
            <a:extLst>
              <a:ext uri="{FF2B5EF4-FFF2-40B4-BE49-F238E27FC236}">
                <a16:creationId xmlns:a16="http://schemas.microsoft.com/office/drawing/2014/main" id="{6D472CA1-8D33-40C5-9C3F-1C661B3547F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20475" y="135404"/>
            <a:ext cx="1456668" cy="1533469"/>
          </a:xfrm>
          <a:prstGeom prst="rect">
            <a:avLst/>
          </a:prstGeom>
        </p:spPr>
      </p:pic>
    </p:spTree>
    <p:extLst>
      <p:ext uri="{BB962C8B-B14F-4D97-AF65-F5344CB8AC3E}">
        <p14:creationId xmlns:p14="http://schemas.microsoft.com/office/powerpoint/2010/main" val="353688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5F0BC2-D240-41D0-86E5-7009CF56DA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7CB829-B0A7-4071-87AF-A78434A450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94FAC7-67FD-4FE5-A813-C72EE87261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3"/>
                </a:solidFill>
              </a:defRPr>
            </a:lvl1pPr>
          </a:lstStyle>
          <a:p>
            <a:endParaRPr lang="en-US" dirty="0"/>
          </a:p>
        </p:txBody>
      </p:sp>
      <p:sp>
        <p:nvSpPr>
          <p:cNvPr id="5" name="Footer Placeholder 4">
            <a:extLst>
              <a:ext uri="{FF2B5EF4-FFF2-40B4-BE49-F238E27FC236}">
                <a16:creationId xmlns:a16="http://schemas.microsoft.com/office/drawing/2014/main" id="{8AE2DAFD-6698-48DE-B1F6-548B7C649F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p>
        </p:txBody>
      </p:sp>
      <p:sp>
        <p:nvSpPr>
          <p:cNvPr id="10" name="Slide Number Placeholder 5">
            <a:extLst>
              <a:ext uri="{FF2B5EF4-FFF2-40B4-BE49-F238E27FC236}">
                <a16:creationId xmlns:a16="http://schemas.microsoft.com/office/drawing/2014/main" id="{164D5CC9-181B-43D9-94F7-C3084748B76D}"/>
              </a:ext>
            </a:extLst>
          </p:cNvPr>
          <p:cNvSpPr>
            <a:spLocks noGrp="1"/>
          </p:cNvSpPr>
          <p:nvPr>
            <p:ph type="sldNum" sz="quarter" idx="4"/>
          </p:nvPr>
        </p:nvSpPr>
        <p:spPr>
          <a:xfrm>
            <a:off x="11641146" y="5623797"/>
            <a:ext cx="550853" cy="365125"/>
          </a:xfrm>
          <a:prstGeom prst="rect">
            <a:avLst/>
          </a:prstGeom>
        </p:spPr>
        <p:txBody>
          <a:bodyPr vert="horz" lIns="91440" tIns="45720" rIns="91440" bIns="45720" rtlCol="0" anchor="ctr"/>
          <a:lstStyle>
            <a:lvl1pPr algn="r">
              <a:defRPr sz="2000">
                <a:solidFill>
                  <a:schemeClr val="accent2"/>
                </a:solidFill>
              </a:defRPr>
            </a:lvl1pPr>
          </a:lstStyle>
          <a:p>
            <a:fld id="{5935DDE6-7AD5-4EBC-B546-5013AE520238}" type="slidenum">
              <a:rPr lang="en-US" smtClean="0"/>
              <a:pPr/>
              <a:t>‹#›</a:t>
            </a:fld>
            <a:endParaRPr lang="en-US" dirty="0"/>
          </a:p>
        </p:txBody>
      </p:sp>
    </p:spTree>
    <p:extLst>
      <p:ext uri="{BB962C8B-B14F-4D97-AF65-F5344CB8AC3E}">
        <p14:creationId xmlns:p14="http://schemas.microsoft.com/office/powerpoint/2010/main" val="3464677981"/>
      </p:ext>
    </p:extLst>
  </p:cSld>
  <p:clrMap bg1="lt1" tx1="dk1" bg2="lt2" tx2="dk2" accent1="accent1" accent2="accent2" accent3="accent3" accent4="accent4" accent5="accent5" accent6="accent6" hlink="hlink" folHlink="folHlink"/>
  <p:sldLayoutIdLst>
    <p:sldLayoutId id="2147483682" r:id="rId1"/>
    <p:sldLayoutId id="2147483677" r:id="rId2"/>
    <p:sldLayoutId id="2147483650" r:id="rId3"/>
    <p:sldLayoutId id="2147483660"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52" r:id="rId13"/>
    <p:sldLayoutId id="2147483655" r:id="rId14"/>
    <p:sldLayoutId id="2147483676" r:id="rId15"/>
    <p:sldLayoutId id="2147483678" r:id="rId16"/>
    <p:sldLayoutId id="2147483669" r:id="rId17"/>
    <p:sldLayoutId id="2147483679" r:id="rId18"/>
    <p:sldLayoutId id="2147483696" r:id="rId19"/>
    <p:sldLayoutId id="2147483697" r:id="rId20"/>
  </p:sldLayoutIdLst>
  <p:hf hdr="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150000"/>
        </a:lnSpc>
        <a:spcBef>
          <a:spcPts val="0"/>
        </a:spcBef>
        <a:buFont typeface="Wingdings" panose="05000000000000000000" pitchFamily="2" charset="2"/>
        <a:buChar char="ü"/>
        <a:defRPr sz="2800" kern="1200">
          <a:solidFill>
            <a:schemeClr val="tx2"/>
          </a:solidFill>
          <a:latin typeface="+mn-lt"/>
          <a:ea typeface="+mn-ea"/>
          <a:cs typeface="+mn-cs"/>
        </a:defRPr>
      </a:lvl1pPr>
      <a:lvl2pPr marL="685800" indent="-228600" algn="l" defTabSz="914400" rtl="0" eaLnBrk="1" latinLnBrk="0" hangingPunct="1">
        <a:lnSpc>
          <a:spcPct val="15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docs.google.com/forms/d/e/1FAIpQLSdNjQfyqFwrhhUqM8nh2gW_3BwIU5SCbYFsBX3NPopR35Q-pw/viewform"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hyperlink" Target="https://www.linkedin.com/company/treeads-h2020/" TargetMode="External"/><Relationship Id="rId3" Type="http://schemas.openxmlformats.org/officeDocument/2006/relationships/image" Target="../media/image23.emf"/><Relationship Id="rId7" Type="http://schemas.openxmlformats.org/officeDocument/2006/relationships/hyperlink" Target="https://treeads-project.eu/" TargetMode="External"/><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24.png"/><Relationship Id="rId9" Type="http://schemas.openxmlformats.org/officeDocument/2006/relationships/hyperlink" Target="https://twitter.com/TREEADSH2020?s=20&amp;t=oaTX2csiOGEkDs90d76P5w"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8"/>
        <p:cNvGrpSpPr/>
        <p:nvPr/>
      </p:nvGrpSpPr>
      <p:grpSpPr>
        <a:xfrm>
          <a:off x="0" y="0"/>
          <a:ext cx="0" cy="0"/>
          <a:chOff x="0" y="0"/>
          <a:chExt cx="0" cy="0"/>
        </a:xfrm>
      </p:grpSpPr>
      <p:sp>
        <p:nvSpPr>
          <p:cNvPr id="7" name="Subtitle 6">
            <a:extLst>
              <a:ext uri="{FF2B5EF4-FFF2-40B4-BE49-F238E27FC236}">
                <a16:creationId xmlns:a16="http://schemas.microsoft.com/office/drawing/2014/main" id="{145F0C10-337F-492A-AE16-D866C1958521}"/>
              </a:ext>
            </a:extLst>
          </p:cNvPr>
          <p:cNvSpPr>
            <a:spLocks noGrp="1"/>
          </p:cNvSpPr>
          <p:nvPr>
            <p:ph type="subTitle" idx="1"/>
          </p:nvPr>
        </p:nvSpPr>
        <p:spPr>
          <a:xfrm>
            <a:off x="904009" y="3233875"/>
            <a:ext cx="10619297" cy="457764"/>
          </a:xfrm>
        </p:spPr>
        <p:txBody>
          <a:bodyPr vert="horz" lIns="91440" tIns="45720" rIns="91440" bIns="45720" rtlCol="0" anchor="t">
            <a:noAutofit/>
          </a:bodyPr>
          <a:lstStyle/>
          <a:p>
            <a:r>
              <a:rPr lang="en-US" dirty="0"/>
              <a:t>TREEADS Ecosystem Governance Recommendations – 26</a:t>
            </a:r>
            <a:r>
              <a:rPr lang="en-US" baseline="30000" dirty="0"/>
              <a:t>th</a:t>
            </a:r>
            <a:r>
              <a:rPr lang="en-US" dirty="0"/>
              <a:t> March 2025</a:t>
            </a:r>
          </a:p>
        </p:txBody>
      </p:sp>
      <p:sp>
        <p:nvSpPr>
          <p:cNvPr id="6" name="Title 5">
            <a:extLst>
              <a:ext uri="{FF2B5EF4-FFF2-40B4-BE49-F238E27FC236}">
                <a16:creationId xmlns:a16="http://schemas.microsoft.com/office/drawing/2014/main" id="{DC48C913-7580-4411-A511-93D9D7B29061}"/>
              </a:ext>
            </a:extLst>
          </p:cNvPr>
          <p:cNvSpPr>
            <a:spLocks noGrp="1"/>
          </p:cNvSpPr>
          <p:nvPr>
            <p:ph type="ctrTitle"/>
          </p:nvPr>
        </p:nvSpPr>
        <p:spPr>
          <a:xfrm>
            <a:off x="2198670" y="1122363"/>
            <a:ext cx="7889531" cy="1575255"/>
          </a:xfrm>
        </p:spPr>
        <p:txBody>
          <a:bodyPr>
            <a:normAutofit/>
          </a:bodyPr>
          <a:lstStyle/>
          <a:p>
            <a:r>
              <a:rPr lang="en-US" sz="3300" dirty="0"/>
              <a:t>WP3: Organizational, Structural, and Sociotechnical Factors for TREEADS Ecosystem Building and modular approach</a:t>
            </a:r>
          </a:p>
        </p:txBody>
      </p:sp>
      <p:sp>
        <p:nvSpPr>
          <p:cNvPr id="9" name="Slide Number Placeholder 8">
            <a:extLst>
              <a:ext uri="{FF2B5EF4-FFF2-40B4-BE49-F238E27FC236}">
                <a16:creationId xmlns:a16="http://schemas.microsoft.com/office/drawing/2014/main" id="{C3C58469-0373-413C-8C32-6C6B98EE8FAB}"/>
              </a:ext>
            </a:extLst>
          </p:cNvPr>
          <p:cNvSpPr>
            <a:spLocks noGrp="1"/>
          </p:cNvSpPr>
          <p:nvPr>
            <p:ph type="sldNum" sz="quarter" idx="4"/>
          </p:nvPr>
        </p:nvSpPr>
        <p:spPr>
          <a:xfrm>
            <a:off x="11641146" y="5623797"/>
            <a:ext cx="550853" cy="365125"/>
          </a:xfrm>
        </p:spPr>
        <p:txBody>
          <a:bodyPr/>
          <a:lstStyle/>
          <a:p>
            <a:fld id="{5935DDE6-7AD5-4EBC-B546-5013AE520238}" type="slidenum">
              <a:rPr lang="en-US" smtClean="0"/>
              <a:pPr/>
              <a:t>1</a:t>
            </a:fld>
            <a:endParaRPr lang="en-US" dirty="0"/>
          </a:p>
        </p:txBody>
      </p:sp>
      <p:pic>
        <p:nvPicPr>
          <p:cNvPr id="4" name="Picture 4" descr="GoTutor">
            <a:extLst>
              <a:ext uri="{FF2B5EF4-FFF2-40B4-BE49-F238E27FC236}">
                <a16:creationId xmlns:a16="http://schemas.microsoft.com/office/drawing/2014/main" id="{312A7E22-3FA1-0B4D-B380-3DD7B52C8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3427" y="4227896"/>
            <a:ext cx="2697707" cy="11649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BED0B-A504-A47E-7D3F-3419BD9594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8BA6F7-9B0A-5A24-3277-5B1174ECC195}"/>
              </a:ext>
            </a:extLst>
          </p:cNvPr>
          <p:cNvSpPr>
            <a:spLocks noGrp="1"/>
          </p:cNvSpPr>
          <p:nvPr>
            <p:ph type="title"/>
          </p:nvPr>
        </p:nvSpPr>
        <p:spPr/>
        <p:txBody>
          <a:bodyPr>
            <a:normAutofit/>
          </a:bodyPr>
          <a:lstStyle/>
          <a:p>
            <a:r>
              <a:rPr lang="en-US" sz="3200" dirty="0"/>
              <a:t>TREEADS benchmarking </a:t>
            </a:r>
            <a:r>
              <a:rPr lang="en-US" sz="3200" dirty="0">
                <a:sym typeface="Arial"/>
              </a:rPr>
              <a:t>forest fire platforms and EU project initiatives</a:t>
            </a:r>
            <a:endParaRPr lang="en-US" sz="3200" dirty="0"/>
          </a:p>
        </p:txBody>
      </p:sp>
      <p:sp>
        <p:nvSpPr>
          <p:cNvPr id="6" name="Slide Number Placeholder 5">
            <a:extLst>
              <a:ext uri="{FF2B5EF4-FFF2-40B4-BE49-F238E27FC236}">
                <a16:creationId xmlns:a16="http://schemas.microsoft.com/office/drawing/2014/main" id="{F711D7CF-DF9D-AB16-DD03-8CD6F97FF189}"/>
              </a:ext>
            </a:extLst>
          </p:cNvPr>
          <p:cNvSpPr>
            <a:spLocks noGrp="1"/>
          </p:cNvSpPr>
          <p:nvPr>
            <p:ph type="sldNum" sz="quarter" idx="4"/>
          </p:nvPr>
        </p:nvSpPr>
        <p:spPr/>
        <p:txBody>
          <a:bodyPr/>
          <a:lstStyle/>
          <a:p>
            <a:fld id="{5935DDE6-7AD5-4EBC-B546-5013AE520238}" type="slidenum">
              <a:rPr lang="en-US" smtClean="0"/>
              <a:pPr/>
              <a:t>10</a:t>
            </a:fld>
            <a:endParaRPr lang="en-US"/>
          </a:p>
        </p:txBody>
      </p:sp>
      <p:grpSp>
        <p:nvGrpSpPr>
          <p:cNvPr id="4" name="Group 3">
            <a:extLst>
              <a:ext uri="{FF2B5EF4-FFF2-40B4-BE49-F238E27FC236}">
                <a16:creationId xmlns:a16="http://schemas.microsoft.com/office/drawing/2014/main" id="{A1489602-6D86-7606-7890-E71EE342FFB1}"/>
              </a:ext>
            </a:extLst>
          </p:cNvPr>
          <p:cNvGrpSpPr/>
          <p:nvPr/>
        </p:nvGrpSpPr>
        <p:grpSpPr>
          <a:xfrm>
            <a:off x="4050578" y="6348630"/>
            <a:ext cx="6008869" cy="276999"/>
            <a:chOff x="5694630" y="5988922"/>
            <a:chExt cx="6008869" cy="276999"/>
          </a:xfrm>
        </p:grpSpPr>
        <p:sp>
          <p:nvSpPr>
            <p:cNvPr id="5" name="TextBox 4">
              <a:extLst>
                <a:ext uri="{FF2B5EF4-FFF2-40B4-BE49-F238E27FC236}">
                  <a16:creationId xmlns:a16="http://schemas.microsoft.com/office/drawing/2014/main" id="{E3E3FA3E-8E44-6FF0-CC18-40B798AC69DD}"/>
                </a:ext>
              </a:extLst>
            </p:cNvPr>
            <p:cNvSpPr txBox="1"/>
            <p:nvPr/>
          </p:nvSpPr>
          <p:spPr>
            <a:xfrm>
              <a:off x="5694630" y="5988922"/>
              <a:ext cx="994183"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March 2025</a:t>
              </a:r>
            </a:p>
          </p:txBody>
        </p:sp>
        <p:sp>
          <p:nvSpPr>
            <p:cNvPr id="10" name="TextBox 9">
              <a:extLst>
                <a:ext uri="{FF2B5EF4-FFF2-40B4-BE49-F238E27FC236}">
                  <a16:creationId xmlns:a16="http://schemas.microsoft.com/office/drawing/2014/main" id="{C12F3FC6-A8FA-3CDC-3920-66B61667D0F7}"/>
                </a:ext>
              </a:extLst>
            </p:cNvPr>
            <p:cNvSpPr txBox="1"/>
            <p:nvPr/>
          </p:nvSpPr>
          <p:spPr>
            <a:xfrm>
              <a:off x="7716061" y="5988922"/>
              <a:ext cx="3987438"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TREEADS Governance Recommendations – Think tank</a:t>
              </a:r>
            </a:p>
          </p:txBody>
        </p:sp>
      </p:grpSp>
      <p:graphicFrame>
        <p:nvGraphicFramePr>
          <p:cNvPr id="11" name="Table 10">
            <a:extLst>
              <a:ext uri="{FF2B5EF4-FFF2-40B4-BE49-F238E27FC236}">
                <a16:creationId xmlns:a16="http://schemas.microsoft.com/office/drawing/2014/main" id="{38E85F15-2711-7634-0692-DAEBBCC9185C}"/>
              </a:ext>
            </a:extLst>
          </p:cNvPr>
          <p:cNvGraphicFramePr>
            <a:graphicFrameLocks noGrp="1"/>
          </p:cNvGraphicFramePr>
          <p:nvPr>
            <p:extLst>
              <p:ext uri="{D42A27DB-BD31-4B8C-83A1-F6EECF244321}">
                <p14:modId xmlns:p14="http://schemas.microsoft.com/office/powerpoint/2010/main" val="126395072"/>
              </p:ext>
            </p:extLst>
          </p:nvPr>
        </p:nvGraphicFramePr>
        <p:xfrm>
          <a:off x="3648074" y="1667242"/>
          <a:ext cx="7811233" cy="4321106"/>
        </p:xfrm>
        <a:graphic>
          <a:graphicData uri="http://schemas.openxmlformats.org/drawingml/2006/table">
            <a:tbl>
              <a:tblPr firstRow="1" firstCol="1" bandRow="1">
                <a:tableStyleId>{5C22544A-7EE6-4342-B048-85BDC9FD1C3A}</a:tableStyleId>
              </a:tblPr>
              <a:tblGrid>
                <a:gridCol w="1216716">
                  <a:extLst>
                    <a:ext uri="{9D8B030D-6E8A-4147-A177-3AD203B41FA5}">
                      <a16:colId xmlns:a16="http://schemas.microsoft.com/office/drawing/2014/main" val="792679733"/>
                    </a:ext>
                  </a:extLst>
                </a:gridCol>
                <a:gridCol w="787726">
                  <a:extLst>
                    <a:ext uri="{9D8B030D-6E8A-4147-A177-3AD203B41FA5}">
                      <a16:colId xmlns:a16="http://schemas.microsoft.com/office/drawing/2014/main" val="1248324332"/>
                    </a:ext>
                  </a:extLst>
                </a:gridCol>
                <a:gridCol w="5806791">
                  <a:extLst>
                    <a:ext uri="{9D8B030D-6E8A-4147-A177-3AD203B41FA5}">
                      <a16:colId xmlns:a16="http://schemas.microsoft.com/office/drawing/2014/main" val="2515560751"/>
                    </a:ext>
                  </a:extLst>
                </a:gridCol>
              </a:tblGrid>
              <a:tr h="415836">
                <a:tc>
                  <a:txBody>
                    <a:bodyPr/>
                    <a:lstStyle/>
                    <a:p>
                      <a:pPr marL="0" marR="0">
                        <a:lnSpc>
                          <a:spcPts val="1200"/>
                        </a:lnSpc>
                        <a:spcBef>
                          <a:spcPts val="600"/>
                        </a:spcBef>
                        <a:spcAft>
                          <a:spcPts val="600"/>
                        </a:spcAft>
                      </a:pPr>
                      <a:r>
                        <a:rPr lang="en-GB" sz="1200" dirty="0">
                          <a:solidFill>
                            <a:schemeClr val="bg1">
                              <a:lumMod val="10000"/>
                            </a:schemeClr>
                          </a:solidFill>
                          <a:effectLst/>
                        </a:rPr>
                        <a:t>Platforms</a:t>
                      </a:r>
                      <a:endParaRPr lang="en-US" sz="1200" dirty="0">
                        <a:solidFill>
                          <a:schemeClr val="bg1">
                            <a:lumMod val="10000"/>
                          </a:schemeClr>
                        </a:solidFill>
                        <a:effectLst/>
                        <a:latin typeface="Abadi MT" panose="020B0306030101010103" pitchFamily="34" charset="77"/>
                        <a:ea typeface="MS Mincho" panose="02020609040205080304" pitchFamily="49" charset="-128"/>
                        <a:cs typeface="Times New Roman" panose="02020603050405020304" pitchFamily="18" charset="0"/>
                      </a:endParaRPr>
                    </a:p>
                  </a:txBody>
                  <a:tcPr marL="24033" marR="0" marT="0" marB="0" anchor="ctr"/>
                </a:tc>
                <a:tc>
                  <a:txBody>
                    <a:bodyPr/>
                    <a:lstStyle/>
                    <a:p>
                      <a:pPr marL="0" marR="0">
                        <a:lnSpc>
                          <a:spcPts val="1200"/>
                        </a:lnSpc>
                        <a:spcBef>
                          <a:spcPts val="600"/>
                        </a:spcBef>
                        <a:spcAft>
                          <a:spcPts val="600"/>
                        </a:spcAft>
                      </a:pPr>
                      <a:r>
                        <a:rPr lang="en-US" sz="1200" dirty="0">
                          <a:solidFill>
                            <a:schemeClr val="bg1">
                              <a:lumMod val="10000"/>
                            </a:schemeClr>
                          </a:solidFill>
                          <a:effectLst/>
                          <a:latin typeface="Abadi MT" panose="020B0306030101010103" pitchFamily="34" charset="77"/>
                          <a:ea typeface="MS Mincho" panose="02020609040205080304" pitchFamily="49" charset="-128"/>
                          <a:cs typeface="Times New Roman" panose="02020603050405020304" pitchFamily="18" charset="0"/>
                        </a:rPr>
                        <a:t>Type</a:t>
                      </a:r>
                    </a:p>
                  </a:txBody>
                  <a:tcPr marL="24033" marR="0" marT="0" marB="0" anchor="ctr"/>
                </a:tc>
                <a:tc>
                  <a:txBody>
                    <a:bodyPr/>
                    <a:lstStyle/>
                    <a:p>
                      <a:pPr marL="0" marR="0">
                        <a:lnSpc>
                          <a:spcPts val="1200"/>
                        </a:lnSpc>
                        <a:spcBef>
                          <a:spcPts val="600"/>
                        </a:spcBef>
                        <a:spcAft>
                          <a:spcPts val="600"/>
                        </a:spcAft>
                      </a:pPr>
                      <a:r>
                        <a:rPr lang="en-GB" sz="1200" dirty="0">
                          <a:solidFill>
                            <a:schemeClr val="bg1">
                              <a:lumMod val="10000"/>
                            </a:schemeClr>
                          </a:solidFill>
                          <a:effectLst/>
                        </a:rPr>
                        <a:t>Short description</a:t>
                      </a:r>
                      <a:endParaRPr lang="en-US" sz="1200" dirty="0">
                        <a:solidFill>
                          <a:schemeClr val="bg1">
                            <a:lumMod val="10000"/>
                          </a:schemeClr>
                        </a:solidFill>
                        <a:effectLst/>
                        <a:latin typeface="Abadi MT" panose="020B0306030101010103" pitchFamily="34" charset="77"/>
                        <a:ea typeface="MS Mincho" panose="02020609040205080304" pitchFamily="49" charset="-128"/>
                        <a:cs typeface="Times New Roman" panose="02020603050405020304" pitchFamily="18" charset="0"/>
                      </a:endParaRPr>
                    </a:p>
                  </a:txBody>
                  <a:tcPr marL="24033" marR="0" marT="0" marB="0" anchor="ctr"/>
                </a:tc>
                <a:extLst>
                  <a:ext uri="{0D108BD9-81ED-4DB2-BD59-A6C34878D82A}">
                    <a16:rowId xmlns:a16="http://schemas.microsoft.com/office/drawing/2014/main" val="3217956891"/>
                  </a:ext>
                </a:extLst>
              </a:tr>
              <a:tr h="554614">
                <a:tc>
                  <a:txBody>
                    <a:bodyPr/>
                    <a:lstStyle/>
                    <a:p>
                      <a:pPr marL="0" marR="0">
                        <a:lnSpc>
                          <a:spcPts val="1200"/>
                        </a:lnSpc>
                        <a:spcBef>
                          <a:spcPts val="600"/>
                        </a:spcBef>
                        <a:spcAft>
                          <a:spcPts val="600"/>
                        </a:spcAft>
                      </a:pPr>
                      <a:r>
                        <a:rPr lang="da-DK" sz="1100" dirty="0">
                          <a:solidFill>
                            <a:schemeClr val="bg1">
                              <a:lumMod val="25000"/>
                            </a:schemeClr>
                          </a:solidFill>
                          <a:effectLst/>
                        </a:rPr>
                        <a:t>European Forest Fire Information System</a:t>
                      </a:r>
                      <a:endParaRPr lang="en-US" sz="1100" dirty="0">
                        <a:solidFill>
                          <a:schemeClr val="bg1">
                            <a:lumMod val="25000"/>
                          </a:schemeClr>
                        </a:solidFill>
                        <a:effectLst/>
                        <a:latin typeface="Abadi MT" panose="020B0306030101010103" pitchFamily="34" charset="77"/>
                        <a:ea typeface="MS Mincho" panose="02020609040205080304" pitchFamily="49" charset="-128"/>
                        <a:cs typeface="Times New Roman" panose="02020603050405020304" pitchFamily="18" charset="0"/>
                      </a:endParaRPr>
                    </a:p>
                  </a:txBody>
                  <a:tcPr marL="24033" marR="0" marT="0" marB="0" anchor="ctr"/>
                </a:tc>
                <a:tc>
                  <a:txBody>
                    <a:bodyPr/>
                    <a:lstStyle/>
                    <a:p>
                      <a:pPr marL="0" marR="0">
                        <a:lnSpc>
                          <a:spcPts val="1200"/>
                        </a:lnSpc>
                        <a:spcBef>
                          <a:spcPts val="600"/>
                        </a:spcBef>
                        <a:spcAft>
                          <a:spcPts val="600"/>
                        </a:spcAft>
                      </a:pPr>
                      <a:r>
                        <a:rPr lang="da-DK" sz="1100" dirty="0">
                          <a:solidFill>
                            <a:schemeClr val="bg1">
                              <a:lumMod val="25000"/>
                            </a:schemeClr>
                          </a:solidFill>
                          <a:effectLst/>
                        </a:rPr>
                        <a:t>Forest fire platform</a:t>
                      </a:r>
                      <a:endParaRPr lang="en-US" sz="1100" dirty="0">
                        <a:solidFill>
                          <a:schemeClr val="bg1">
                            <a:lumMod val="25000"/>
                          </a:schemeClr>
                        </a:solidFill>
                        <a:effectLst/>
                        <a:latin typeface="Abadi MT" panose="020B0306030101010103" pitchFamily="34" charset="77"/>
                        <a:ea typeface="MS Mincho" panose="02020609040205080304" pitchFamily="49" charset="-128"/>
                        <a:cs typeface="Times New Roman" panose="02020603050405020304" pitchFamily="18" charset="0"/>
                      </a:endParaRPr>
                    </a:p>
                  </a:txBody>
                  <a:tcPr marL="24033" marR="0" marT="0" marB="0" anchor="ctr"/>
                </a:tc>
                <a:tc>
                  <a:txBody>
                    <a:bodyPr/>
                    <a:lstStyle/>
                    <a:p>
                      <a:pPr marL="0" marR="0">
                        <a:lnSpc>
                          <a:spcPts val="1200"/>
                        </a:lnSpc>
                        <a:spcBef>
                          <a:spcPts val="600"/>
                        </a:spcBef>
                        <a:spcAft>
                          <a:spcPts val="600"/>
                        </a:spcAft>
                      </a:pPr>
                      <a:r>
                        <a:rPr lang="en-GB" sz="1100" dirty="0">
                          <a:effectLst/>
                        </a:rPr>
                        <a:t>EFFIS supports forest fire protection services in the EU and neighbouring countries, providing the European Commission and Parliament with reliable wildfire data. </a:t>
                      </a:r>
                    </a:p>
                  </a:txBody>
                  <a:tcPr marL="24033" marR="0" marT="0" marB="0" anchor="ctr"/>
                </a:tc>
                <a:extLst>
                  <a:ext uri="{0D108BD9-81ED-4DB2-BD59-A6C34878D82A}">
                    <a16:rowId xmlns:a16="http://schemas.microsoft.com/office/drawing/2014/main" val="564119984"/>
                  </a:ext>
                </a:extLst>
              </a:tr>
              <a:tr h="679513">
                <a:tc>
                  <a:txBody>
                    <a:bodyPr/>
                    <a:lstStyle/>
                    <a:p>
                      <a:pPr marL="0" marR="0">
                        <a:lnSpc>
                          <a:spcPts val="1200"/>
                        </a:lnSpc>
                        <a:spcBef>
                          <a:spcPts val="600"/>
                        </a:spcBef>
                        <a:spcAft>
                          <a:spcPts val="600"/>
                        </a:spcAft>
                      </a:pPr>
                      <a:r>
                        <a:rPr lang="en-GB" sz="1100" dirty="0">
                          <a:solidFill>
                            <a:schemeClr val="bg1">
                              <a:lumMod val="25000"/>
                            </a:schemeClr>
                          </a:solidFill>
                          <a:effectLst/>
                        </a:rPr>
                        <a:t>Copernicus Emergency Management Service </a:t>
                      </a:r>
                      <a:endParaRPr lang="en-US" sz="1100" dirty="0">
                        <a:solidFill>
                          <a:schemeClr val="bg1">
                            <a:lumMod val="25000"/>
                          </a:schemeClr>
                        </a:solidFill>
                        <a:effectLst/>
                        <a:latin typeface="Abadi MT" panose="020B0306030101010103" pitchFamily="34" charset="77"/>
                        <a:ea typeface="MS Mincho" panose="02020609040205080304" pitchFamily="49" charset="-128"/>
                        <a:cs typeface="Times New Roman" panose="02020603050405020304" pitchFamily="18" charset="0"/>
                      </a:endParaRPr>
                    </a:p>
                  </a:txBody>
                  <a:tcPr marL="24033" marR="0" marT="0" marB="0" anchor="ctr"/>
                </a:tc>
                <a:tc>
                  <a:txBody>
                    <a:bodyPr/>
                    <a:lstStyle/>
                    <a:p>
                      <a:pPr marL="0" marR="0" lvl="0" indent="0" algn="l" defTabSz="914400" rtl="0" eaLnBrk="1" fontAlgn="auto" latinLnBrk="0" hangingPunct="1">
                        <a:lnSpc>
                          <a:spcPts val="1200"/>
                        </a:lnSpc>
                        <a:spcBef>
                          <a:spcPts val="600"/>
                        </a:spcBef>
                        <a:spcAft>
                          <a:spcPts val="600"/>
                        </a:spcAft>
                        <a:buClrTx/>
                        <a:buSzTx/>
                        <a:buFontTx/>
                        <a:buNone/>
                        <a:tabLst/>
                        <a:defRPr/>
                      </a:pPr>
                      <a:r>
                        <a:rPr lang="da-DK" sz="1100" dirty="0">
                          <a:solidFill>
                            <a:schemeClr val="bg1">
                              <a:lumMod val="25000"/>
                            </a:schemeClr>
                          </a:solidFill>
                          <a:effectLst/>
                        </a:rPr>
                        <a:t>Forest fire platform</a:t>
                      </a:r>
                      <a:endParaRPr lang="en-US" sz="1100" dirty="0">
                        <a:solidFill>
                          <a:schemeClr val="bg1">
                            <a:lumMod val="25000"/>
                          </a:schemeClr>
                        </a:solidFill>
                        <a:effectLst/>
                        <a:latin typeface="Abadi MT" panose="020B0306030101010103" pitchFamily="34" charset="77"/>
                        <a:ea typeface="MS Mincho" panose="02020609040205080304" pitchFamily="49" charset="-128"/>
                        <a:cs typeface="Times New Roman" panose="02020603050405020304" pitchFamily="18" charset="0"/>
                      </a:endParaRPr>
                    </a:p>
                    <a:p>
                      <a:pPr marL="0" marR="0">
                        <a:lnSpc>
                          <a:spcPts val="1200"/>
                        </a:lnSpc>
                        <a:spcBef>
                          <a:spcPts val="600"/>
                        </a:spcBef>
                        <a:spcAft>
                          <a:spcPts val="600"/>
                        </a:spcAft>
                      </a:pPr>
                      <a:endParaRPr lang="en-US" sz="1100" dirty="0">
                        <a:solidFill>
                          <a:schemeClr val="bg1">
                            <a:lumMod val="25000"/>
                          </a:schemeClr>
                        </a:solidFill>
                        <a:effectLst/>
                        <a:latin typeface="Abadi MT" panose="020B0306030101010103" pitchFamily="34" charset="77"/>
                        <a:ea typeface="MS Mincho" panose="02020609040205080304" pitchFamily="49" charset="-128"/>
                        <a:cs typeface="Times New Roman" panose="02020603050405020304" pitchFamily="18" charset="0"/>
                      </a:endParaRPr>
                    </a:p>
                  </a:txBody>
                  <a:tcPr marL="24033" marR="0" marT="0" marB="0" anchor="ctr"/>
                </a:tc>
                <a:tc>
                  <a:txBody>
                    <a:bodyPr/>
                    <a:lstStyle/>
                    <a:p>
                      <a:pPr marL="0" marR="0">
                        <a:lnSpc>
                          <a:spcPts val="1200"/>
                        </a:lnSpc>
                        <a:spcBef>
                          <a:spcPts val="600"/>
                        </a:spcBef>
                        <a:spcAft>
                          <a:spcPts val="600"/>
                        </a:spcAft>
                      </a:pPr>
                      <a:r>
                        <a:rPr lang="en-GB" sz="1100" dirty="0">
                          <a:effectLst/>
                        </a:rPr>
                        <a:t>CEMS is part of the EU Space Programme’s Earth Observation efforts. It monitors natural and man-made disasters worldwide using satellite data, in situ observations, models, and aerial imagery to aid response and disaster management.</a:t>
                      </a:r>
                      <a:endParaRPr lang="en-US" sz="1100" dirty="0">
                        <a:effectLst/>
                        <a:latin typeface="Abadi MT" panose="020B0306030101010103" pitchFamily="34" charset="77"/>
                        <a:ea typeface="MS Mincho" panose="02020609040205080304" pitchFamily="49" charset="-128"/>
                        <a:cs typeface="Times New Roman" panose="02020603050405020304" pitchFamily="18" charset="0"/>
                      </a:endParaRPr>
                    </a:p>
                  </a:txBody>
                  <a:tcPr marL="24033" marR="0" marT="0" marB="0" anchor="ctr"/>
                </a:tc>
                <a:extLst>
                  <a:ext uri="{0D108BD9-81ED-4DB2-BD59-A6C34878D82A}">
                    <a16:rowId xmlns:a16="http://schemas.microsoft.com/office/drawing/2014/main" val="1444594620"/>
                  </a:ext>
                </a:extLst>
              </a:tr>
              <a:tr h="457626">
                <a:tc>
                  <a:txBody>
                    <a:bodyPr/>
                    <a:lstStyle/>
                    <a:p>
                      <a:pPr marL="0" marR="0">
                        <a:lnSpc>
                          <a:spcPts val="1200"/>
                        </a:lnSpc>
                        <a:spcBef>
                          <a:spcPts val="600"/>
                        </a:spcBef>
                        <a:spcAft>
                          <a:spcPts val="600"/>
                        </a:spcAft>
                      </a:pPr>
                      <a:r>
                        <a:rPr lang="en-GB" sz="1100" dirty="0">
                          <a:solidFill>
                            <a:schemeClr val="bg1">
                              <a:lumMod val="25000"/>
                            </a:schemeClr>
                          </a:solidFill>
                          <a:effectLst/>
                        </a:rPr>
                        <a:t>METEOALARM</a:t>
                      </a:r>
                      <a:endParaRPr lang="en-US" sz="1100" dirty="0">
                        <a:solidFill>
                          <a:schemeClr val="bg1">
                            <a:lumMod val="25000"/>
                          </a:schemeClr>
                        </a:solidFill>
                        <a:effectLst/>
                        <a:latin typeface="Abadi MT" panose="020B0306030101010103" pitchFamily="34" charset="77"/>
                        <a:ea typeface="MS Mincho" panose="02020609040205080304" pitchFamily="49" charset="-128"/>
                        <a:cs typeface="Times New Roman" panose="02020603050405020304" pitchFamily="18" charset="0"/>
                      </a:endParaRPr>
                    </a:p>
                  </a:txBody>
                  <a:tcPr marL="24033" marR="0" marT="0" marB="0" anchor="ctr"/>
                </a:tc>
                <a:tc>
                  <a:txBody>
                    <a:bodyPr/>
                    <a:lstStyle/>
                    <a:p>
                      <a:pPr marL="0" marR="0" lvl="0" indent="0" algn="l" defTabSz="914400" rtl="0" eaLnBrk="1" fontAlgn="auto" latinLnBrk="0" hangingPunct="1">
                        <a:lnSpc>
                          <a:spcPts val="1200"/>
                        </a:lnSpc>
                        <a:spcBef>
                          <a:spcPts val="600"/>
                        </a:spcBef>
                        <a:spcAft>
                          <a:spcPts val="600"/>
                        </a:spcAft>
                        <a:buClrTx/>
                        <a:buSzTx/>
                        <a:buFontTx/>
                        <a:buNone/>
                        <a:tabLst/>
                        <a:defRPr/>
                      </a:pPr>
                      <a:r>
                        <a:rPr lang="da-DK" sz="1100" dirty="0">
                          <a:solidFill>
                            <a:schemeClr val="bg1">
                              <a:lumMod val="25000"/>
                            </a:schemeClr>
                          </a:solidFill>
                          <a:effectLst/>
                        </a:rPr>
                        <a:t>Forest fire platform</a:t>
                      </a:r>
                    </a:p>
                  </a:txBody>
                  <a:tcPr marL="24033" marR="0" marT="0" marB="0" anchor="ctr"/>
                </a:tc>
                <a:tc>
                  <a:txBody>
                    <a:bodyPr/>
                    <a:lstStyle/>
                    <a:p>
                      <a:pPr marL="0" marR="0">
                        <a:lnSpc>
                          <a:spcPts val="1200"/>
                        </a:lnSpc>
                        <a:spcBef>
                          <a:spcPts val="600"/>
                        </a:spcBef>
                        <a:spcAft>
                          <a:spcPts val="600"/>
                        </a:spcAft>
                      </a:pPr>
                      <a:r>
                        <a:rPr lang="en-GB" sz="1100" dirty="0">
                          <a:effectLst/>
                        </a:rPr>
                        <a:t>METEOALARM is an early warning dissemination system that collects, visualizes, and makes early warnings from 38 European National Meteorological and Hydrological Services easily accessible.</a:t>
                      </a:r>
                      <a:endParaRPr lang="en-US" sz="1100" dirty="0">
                        <a:effectLst/>
                        <a:latin typeface="Abadi MT" panose="020B0306030101010103" pitchFamily="34" charset="77"/>
                        <a:ea typeface="MS Mincho" panose="02020609040205080304" pitchFamily="49" charset="-128"/>
                        <a:cs typeface="Times New Roman" panose="02020603050405020304" pitchFamily="18" charset="0"/>
                      </a:endParaRPr>
                    </a:p>
                  </a:txBody>
                  <a:tcPr marL="24033" marR="0" marT="0" marB="0" anchor="ctr"/>
                </a:tc>
                <a:extLst>
                  <a:ext uri="{0D108BD9-81ED-4DB2-BD59-A6C34878D82A}">
                    <a16:rowId xmlns:a16="http://schemas.microsoft.com/office/drawing/2014/main" val="3611403075"/>
                  </a:ext>
                </a:extLst>
              </a:tr>
              <a:tr h="445477">
                <a:tc>
                  <a:txBody>
                    <a:bodyPr/>
                    <a:lstStyle/>
                    <a:p>
                      <a:pPr marL="0" marR="0">
                        <a:lnSpc>
                          <a:spcPct val="100000"/>
                        </a:lnSpc>
                        <a:spcBef>
                          <a:spcPts val="600"/>
                        </a:spcBef>
                        <a:spcAft>
                          <a:spcPts val="600"/>
                        </a:spcAft>
                      </a:pPr>
                      <a:r>
                        <a:rPr lang="en-GB" sz="1100" dirty="0" err="1">
                          <a:solidFill>
                            <a:schemeClr val="bg1">
                              <a:lumMod val="25000"/>
                            </a:schemeClr>
                          </a:solidFill>
                          <a:effectLst/>
                        </a:rPr>
                        <a:t>Technosylva</a:t>
                      </a:r>
                      <a:endParaRPr lang="en-GB" sz="1100" dirty="0">
                        <a:solidFill>
                          <a:schemeClr val="bg1">
                            <a:lumMod val="25000"/>
                          </a:schemeClr>
                        </a:solidFill>
                        <a:effectLst/>
                      </a:endParaRPr>
                    </a:p>
                  </a:txBody>
                  <a:tcPr marL="24033" marR="0" marT="0" marB="0" anchor="ctr"/>
                </a:tc>
                <a:tc>
                  <a:txBody>
                    <a:bodyPr/>
                    <a:lstStyle/>
                    <a:p>
                      <a:pPr marL="0" marR="0" lvl="0" indent="0" algn="l" defTabSz="914400" rtl="0" eaLnBrk="1" fontAlgn="auto" latinLnBrk="0" hangingPunct="1">
                        <a:lnSpc>
                          <a:spcPts val="1200"/>
                        </a:lnSpc>
                        <a:spcBef>
                          <a:spcPts val="600"/>
                        </a:spcBef>
                        <a:spcAft>
                          <a:spcPts val="600"/>
                        </a:spcAft>
                        <a:buClrTx/>
                        <a:buSzTx/>
                        <a:buFontTx/>
                        <a:buNone/>
                        <a:tabLst/>
                        <a:defRPr/>
                      </a:pPr>
                      <a:r>
                        <a:rPr lang="da-DK" sz="1100" dirty="0">
                          <a:solidFill>
                            <a:schemeClr val="bg1">
                              <a:lumMod val="25000"/>
                            </a:schemeClr>
                          </a:solidFill>
                          <a:effectLst/>
                        </a:rPr>
                        <a:t>Forest fire platform</a:t>
                      </a:r>
                      <a:endParaRPr lang="en-US" sz="1100" dirty="0">
                        <a:solidFill>
                          <a:schemeClr val="bg1">
                            <a:lumMod val="25000"/>
                          </a:schemeClr>
                        </a:solidFill>
                        <a:effectLst/>
                        <a:latin typeface="Abadi MT" panose="020B0306030101010103" pitchFamily="34" charset="77"/>
                        <a:ea typeface="MS Mincho" panose="02020609040205080304" pitchFamily="49" charset="-128"/>
                        <a:cs typeface="Times New Roman" panose="02020603050405020304" pitchFamily="18" charset="0"/>
                      </a:endParaRPr>
                    </a:p>
                  </a:txBody>
                  <a:tcPr marL="24033" marR="0" marT="0" marB="0" anchor="ctr"/>
                </a:tc>
                <a:tc>
                  <a:txBody>
                    <a:bodyPr/>
                    <a:lstStyle/>
                    <a:p>
                      <a:pPr marL="0" marR="0">
                        <a:lnSpc>
                          <a:spcPts val="1200"/>
                        </a:lnSpc>
                        <a:spcBef>
                          <a:spcPts val="600"/>
                        </a:spcBef>
                        <a:spcAft>
                          <a:spcPts val="600"/>
                        </a:spcAft>
                      </a:pPr>
                      <a:r>
                        <a:rPr lang="en-GB" sz="1100" dirty="0" err="1">
                          <a:effectLst/>
                        </a:rPr>
                        <a:t>Technosilva</a:t>
                      </a:r>
                      <a:r>
                        <a:rPr lang="en-GB" sz="1100" dirty="0">
                          <a:effectLst/>
                        </a:rPr>
                        <a:t> is a comprehensive wildfire risk mitigation platform. The platform tracks and predicts weather and wildfire risks by integrating various high-resolution and  high-quality data sources.</a:t>
                      </a:r>
                      <a:endParaRPr lang="en-US" sz="1100" dirty="0">
                        <a:effectLst/>
                        <a:latin typeface="Abadi MT" panose="020B0306030101010103" pitchFamily="34" charset="77"/>
                        <a:ea typeface="MS Mincho" panose="02020609040205080304" pitchFamily="49" charset="-128"/>
                        <a:cs typeface="Times New Roman" panose="02020603050405020304" pitchFamily="18" charset="0"/>
                      </a:endParaRPr>
                    </a:p>
                  </a:txBody>
                  <a:tcPr marL="24033" marR="0" marT="0" marB="0" anchor="ctr"/>
                </a:tc>
                <a:extLst>
                  <a:ext uri="{0D108BD9-81ED-4DB2-BD59-A6C34878D82A}">
                    <a16:rowId xmlns:a16="http://schemas.microsoft.com/office/drawing/2014/main" val="1927619939"/>
                  </a:ext>
                </a:extLst>
              </a:tr>
              <a:tr h="543797">
                <a:tc>
                  <a:txBody>
                    <a:bodyPr/>
                    <a:lstStyle/>
                    <a:p>
                      <a:pPr marL="0" marR="0">
                        <a:lnSpc>
                          <a:spcPts val="1200"/>
                        </a:lnSpc>
                        <a:spcBef>
                          <a:spcPts val="600"/>
                        </a:spcBef>
                        <a:spcAft>
                          <a:spcPts val="600"/>
                        </a:spcAft>
                      </a:pPr>
                      <a:r>
                        <a:rPr lang="en-GB" sz="1100" dirty="0">
                          <a:solidFill>
                            <a:schemeClr val="bg1">
                              <a:lumMod val="25000"/>
                            </a:schemeClr>
                          </a:solidFill>
                          <a:effectLst/>
                        </a:rPr>
                        <a:t>Buildings as material banks</a:t>
                      </a:r>
                      <a:endParaRPr lang="en-US" sz="1100" dirty="0">
                        <a:solidFill>
                          <a:schemeClr val="bg1">
                            <a:lumMod val="25000"/>
                          </a:schemeClr>
                        </a:solidFill>
                        <a:effectLst/>
                        <a:latin typeface="Abadi MT" panose="020B0306030101010103" pitchFamily="34" charset="77"/>
                        <a:ea typeface="MS Mincho" panose="02020609040205080304" pitchFamily="49" charset="-128"/>
                        <a:cs typeface="Times New Roman" panose="02020603050405020304" pitchFamily="18" charset="0"/>
                      </a:endParaRPr>
                    </a:p>
                  </a:txBody>
                  <a:tcPr marL="24033" marR="0" marT="0" marB="0" anchor="ctr"/>
                </a:tc>
                <a:tc>
                  <a:txBody>
                    <a:bodyPr/>
                    <a:lstStyle/>
                    <a:p>
                      <a:pPr marL="0" marR="0">
                        <a:lnSpc>
                          <a:spcPts val="1200"/>
                        </a:lnSpc>
                        <a:spcBef>
                          <a:spcPts val="600"/>
                        </a:spcBef>
                        <a:spcAft>
                          <a:spcPts val="600"/>
                        </a:spcAft>
                      </a:pPr>
                      <a:r>
                        <a:rPr lang="en-US" sz="1100" dirty="0">
                          <a:solidFill>
                            <a:schemeClr val="bg1">
                              <a:lumMod val="25000"/>
                            </a:schemeClr>
                          </a:solidFill>
                          <a:effectLst/>
                          <a:latin typeface="Abadi MT" panose="020B0306030101010103" pitchFamily="34" charset="77"/>
                          <a:ea typeface="MS Mincho" panose="02020609040205080304" pitchFamily="49" charset="-128"/>
                          <a:cs typeface="Times New Roman" panose="02020603050405020304" pitchFamily="18" charset="0"/>
                        </a:rPr>
                        <a:t>EU project</a:t>
                      </a:r>
                    </a:p>
                  </a:txBody>
                  <a:tcPr marL="24033" marR="0" marT="0" marB="0" anchor="ctr"/>
                </a:tc>
                <a:tc>
                  <a:txBody>
                    <a:bodyPr/>
                    <a:lstStyle/>
                    <a:p>
                      <a:pPr marL="0" marR="0">
                        <a:lnSpc>
                          <a:spcPts val="1200"/>
                        </a:lnSpc>
                        <a:spcBef>
                          <a:spcPts val="600"/>
                        </a:spcBef>
                        <a:spcAft>
                          <a:spcPts val="600"/>
                        </a:spcAft>
                      </a:pPr>
                      <a:r>
                        <a:rPr lang="en-GB" sz="1100" dirty="0">
                          <a:effectLst/>
                        </a:rPr>
                        <a:t>BAMB is developing methods to enhance the value of building materials. Buildings that are designed to be dynamic and flexible can fit into a circular economy, where the materials used in construction retain their value. </a:t>
                      </a:r>
                      <a:endParaRPr lang="en-US" sz="1100" dirty="0">
                        <a:effectLst/>
                        <a:latin typeface="Abadi MT" panose="020B0306030101010103" pitchFamily="34" charset="77"/>
                        <a:ea typeface="MS Mincho" panose="02020609040205080304" pitchFamily="49" charset="-128"/>
                        <a:cs typeface="Times New Roman" panose="02020603050405020304" pitchFamily="18" charset="0"/>
                      </a:endParaRPr>
                    </a:p>
                  </a:txBody>
                  <a:tcPr marL="24033" marR="0" marT="0" marB="0" anchor="ctr"/>
                </a:tc>
                <a:extLst>
                  <a:ext uri="{0D108BD9-81ED-4DB2-BD59-A6C34878D82A}">
                    <a16:rowId xmlns:a16="http://schemas.microsoft.com/office/drawing/2014/main" val="1517956272"/>
                  </a:ext>
                </a:extLst>
              </a:tr>
              <a:tr h="408081">
                <a:tc>
                  <a:txBody>
                    <a:bodyPr/>
                    <a:lstStyle/>
                    <a:p>
                      <a:pPr marL="0" marR="0">
                        <a:lnSpc>
                          <a:spcPts val="1200"/>
                        </a:lnSpc>
                        <a:spcBef>
                          <a:spcPts val="600"/>
                        </a:spcBef>
                        <a:spcAft>
                          <a:spcPts val="600"/>
                        </a:spcAft>
                      </a:pPr>
                      <a:r>
                        <a:rPr lang="en-GB" sz="1100" dirty="0" err="1">
                          <a:solidFill>
                            <a:schemeClr val="bg1">
                              <a:lumMod val="25000"/>
                            </a:schemeClr>
                          </a:solidFill>
                          <a:effectLst/>
                        </a:rPr>
                        <a:t>OpIS</a:t>
                      </a:r>
                      <a:r>
                        <a:rPr lang="en-GB" sz="1100" dirty="0">
                          <a:solidFill>
                            <a:schemeClr val="bg1">
                              <a:lumMod val="25000"/>
                            </a:schemeClr>
                          </a:solidFill>
                          <a:effectLst/>
                        </a:rPr>
                        <a:t> platform </a:t>
                      </a:r>
                      <a:endParaRPr lang="en-US" sz="1100" dirty="0">
                        <a:solidFill>
                          <a:schemeClr val="bg1">
                            <a:lumMod val="25000"/>
                          </a:schemeClr>
                        </a:solidFill>
                        <a:effectLst/>
                        <a:latin typeface="Abadi MT" panose="020B0306030101010103" pitchFamily="34" charset="77"/>
                        <a:ea typeface="MS Mincho" panose="02020609040205080304" pitchFamily="49" charset="-128"/>
                        <a:cs typeface="Times New Roman" panose="02020603050405020304" pitchFamily="18" charset="0"/>
                      </a:endParaRPr>
                    </a:p>
                  </a:txBody>
                  <a:tcPr marL="24033" marR="0" marT="0" marB="0" anchor="ctr"/>
                </a:tc>
                <a:tc>
                  <a:txBody>
                    <a:bodyPr/>
                    <a:lstStyle/>
                    <a:p>
                      <a:pPr marL="0" marR="0" lvl="0" indent="0" algn="l" defTabSz="914400" rtl="0" eaLnBrk="1" fontAlgn="auto" latinLnBrk="0" hangingPunct="1">
                        <a:lnSpc>
                          <a:spcPts val="1200"/>
                        </a:lnSpc>
                        <a:spcBef>
                          <a:spcPts val="600"/>
                        </a:spcBef>
                        <a:spcAft>
                          <a:spcPts val="600"/>
                        </a:spcAft>
                        <a:buClrTx/>
                        <a:buSzTx/>
                        <a:buFontTx/>
                        <a:buNone/>
                        <a:tabLst/>
                        <a:defRPr/>
                      </a:pPr>
                      <a:r>
                        <a:rPr lang="en-US" sz="1100" dirty="0">
                          <a:solidFill>
                            <a:schemeClr val="bg1">
                              <a:lumMod val="25000"/>
                            </a:schemeClr>
                          </a:solidFill>
                          <a:effectLst/>
                          <a:latin typeface="Abadi MT" panose="020B0306030101010103" pitchFamily="34" charset="77"/>
                          <a:ea typeface="MS Mincho" panose="02020609040205080304" pitchFamily="49" charset="-128"/>
                          <a:cs typeface="Times New Roman" panose="02020603050405020304" pitchFamily="18" charset="0"/>
                        </a:rPr>
                        <a:t>EU project</a:t>
                      </a:r>
                    </a:p>
                  </a:txBody>
                  <a:tcPr marL="24033" marR="0" marT="0" marB="0" anchor="ctr"/>
                </a:tc>
                <a:tc>
                  <a:txBody>
                    <a:bodyPr/>
                    <a:lstStyle/>
                    <a:p>
                      <a:pPr marL="0" marR="0">
                        <a:lnSpc>
                          <a:spcPts val="1200"/>
                        </a:lnSpc>
                        <a:spcBef>
                          <a:spcPts val="600"/>
                        </a:spcBef>
                        <a:spcAft>
                          <a:spcPts val="600"/>
                        </a:spcAft>
                      </a:pPr>
                      <a:r>
                        <a:rPr lang="en-GB" sz="1100" dirty="0" err="1">
                          <a:effectLst/>
                        </a:rPr>
                        <a:t>OpIS</a:t>
                      </a:r>
                      <a:r>
                        <a:rPr lang="en-GB" sz="1100" dirty="0">
                          <a:effectLst/>
                        </a:rPr>
                        <a:t>, fosters collaboration between makers and the industry/manufacturing sector. It offers makers the chance to engage with a wide range of products and a broader customer base.</a:t>
                      </a:r>
                      <a:endParaRPr lang="en-US" sz="1100" dirty="0">
                        <a:effectLst/>
                        <a:latin typeface="Abadi MT" panose="020B0306030101010103" pitchFamily="34" charset="77"/>
                        <a:ea typeface="MS Mincho" panose="02020609040205080304" pitchFamily="49" charset="-128"/>
                        <a:cs typeface="Times New Roman" panose="02020603050405020304" pitchFamily="18" charset="0"/>
                      </a:endParaRPr>
                    </a:p>
                  </a:txBody>
                  <a:tcPr marL="24033" marR="0" marT="0" marB="0" anchor="ctr"/>
                </a:tc>
                <a:extLst>
                  <a:ext uri="{0D108BD9-81ED-4DB2-BD59-A6C34878D82A}">
                    <a16:rowId xmlns:a16="http://schemas.microsoft.com/office/drawing/2014/main" val="3055486498"/>
                  </a:ext>
                </a:extLst>
              </a:tr>
              <a:tr h="340223">
                <a:tc>
                  <a:txBody>
                    <a:bodyPr/>
                    <a:lstStyle/>
                    <a:p>
                      <a:pPr marL="0" marR="0">
                        <a:lnSpc>
                          <a:spcPts val="1200"/>
                        </a:lnSpc>
                        <a:spcBef>
                          <a:spcPts val="600"/>
                        </a:spcBef>
                        <a:spcAft>
                          <a:spcPts val="600"/>
                        </a:spcAft>
                      </a:pPr>
                      <a:r>
                        <a:rPr lang="en-GB" sz="1100" dirty="0">
                          <a:solidFill>
                            <a:schemeClr val="bg1">
                              <a:lumMod val="25000"/>
                            </a:schemeClr>
                          </a:solidFill>
                          <a:effectLst/>
                        </a:rPr>
                        <a:t>Reflow Academy</a:t>
                      </a:r>
                      <a:endParaRPr lang="en-US" sz="1100" dirty="0">
                        <a:solidFill>
                          <a:schemeClr val="bg1">
                            <a:lumMod val="25000"/>
                          </a:schemeClr>
                        </a:solidFill>
                        <a:effectLst/>
                        <a:latin typeface="Abadi MT" panose="020B0306030101010103" pitchFamily="34" charset="77"/>
                        <a:ea typeface="MS Mincho" panose="02020609040205080304" pitchFamily="49" charset="-128"/>
                        <a:cs typeface="Times New Roman" panose="02020603050405020304" pitchFamily="18" charset="0"/>
                      </a:endParaRPr>
                    </a:p>
                  </a:txBody>
                  <a:tcPr marL="24033" marR="0" marT="0" marB="0" anchor="ctr"/>
                </a:tc>
                <a:tc>
                  <a:txBody>
                    <a:bodyPr/>
                    <a:lstStyle/>
                    <a:p>
                      <a:pPr marL="0" marR="0" lvl="0" indent="0" algn="l" defTabSz="914400" rtl="0" eaLnBrk="1" fontAlgn="auto" latinLnBrk="0" hangingPunct="1">
                        <a:lnSpc>
                          <a:spcPts val="1200"/>
                        </a:lnSpc>
                        <a:spcBef>
                          <a:spcPts val="600"/>
                        </a:spcBef>
                        <a:spcAft>
                          <a:spcPts val="600"/>
                        </a:spcAft>
                        <a:buClrTx/>
                        <a:buSzTx/>
                        <a:buFontTx/>
                        <a:buNone/>
                        <a:tabLst/>
                        <a:defRPr/>
                      </a:pPr>
                      <a:r>
                        <a:rPr lang="en-US" sz="1100" dirty="0">
                          <a:solidFill>
                            <a:schemeClr val="bg1">
                              <a:lumMod val="25000"/>
                            </a:schemeClr>
                          </a:solidFill>
                          <a:effectLst/>
                          <a:latin typeface="Abadi MT" panose="020B0306030101010103" pitchFamily="34" charset="77"/>
                          <a:ea typeface="MS Mincho" panose="02020609040205080304" pitchFamily="49" charset="-128"/>
                          <a:cs typeface="Times New Roman" panose="02020603050405020304" pitchFamily="18" charset="0"/>
                        </a:rPr>
                        <a:t>EU project</a:t>
                      </a:r>
                    </a:p>
                  </a:txBody>
                  <a:tcPr marL="24033" marR="0" marT="0" marB="0" anchor="ctr"/>
                </a:tc>
                <a:tc>
                  <a:txBody>
                    <a:bodyPr/>
                    <a:lstStyle/>
                    <a:p>
                      <a:pPr marL="0" marR="0">
                        <a:lnSpc>
                          <a:spcPts val="1200"/>
                        </a:lnSpc>
                        <a:spcBef>
                          <a:spcPts val="600"/>
                        </a:spcBef>
                        <a:spcAft>
                          <a:spcPts val="600"/>
                        </a:spcAft>
                      </a:pPr>
                      <a:r>
                        <a:rPr lang="en-GB" sz="1100" dirty="0">
                          <a:effectLst/>
                        </a:rPr>
                        <a:t>Reflow Academy is the repository of </a:t>
                      </a:r>
                      <a:r>
                        <a:rPr lang="en-GB" sz="1100" dirty="0" err="1">
                          <a:effectLst/>
                        </a:rPr>
                        <a:t>Reflow’s</a:t>
                      </a:r>
                      <a:r>
                        <a:rPr lang="en-GB" sz="1100" dirty="0">
                          <a:effectLst/>
                        </a:rPr>
                        <a:t> project results, offering a broad range from case studies, E-courses, master classes, podcasts and webinars, available after the end of the project. </a:t>
                      </a:r>
                      <a:endParaRPr lang="en-US" sz="1100" dirty="0">
                        <a:effectLst/>
                        <a:latin typeface="Abadi MT" panose="020B0306030101010103" pitchFamily="34" charset="77"/>
                        <a:ea typeface="MS Mincho" panose="02020609040205080304" pitchFamily="49" charset="-128"/>
                        <a:cs typeface="Times New Roman" panose="02020603050405020304" pitchFamily="18" charset="0"/>
                      </a:endParaRPr>
                    </a:p>
                  </a:txBody>
                  <a:tcPr marL="24033" marR="0" marT="0" marB="0" anchor="ctr"/>
                </a:tc>
                <a:extLst>
                  <a:ext uri="{0D108BD9-81ED-4DB2-BD59-A6C34878D82A}">
                    <a16:rowId xmlns:a16="http://schemas.microsoft.com/office/drawing/2014/main" val="717179265"/>
                  </a:ext>
                </a:extLst>
              </a:tr>
              <a:tr h="475939">
                <a:tc>
                  <a:txBody>
                    <a:bodyPr/>
                    <a:lstStyle/>
                    <a:p>
                      <a:pPr marL="0" marR="0">
                        <a:lnSpc>
                          <a:spcPts val="1200"/>
                        </a:lnSpc>
                        <a:spcBef>
                          <a:spcPts val="600"/>
                        </a:spcBef>
                        <a:spcAft>
                          <a:spcPts val="600"/>
                        </a:spcAft>
                      </a:pPr>
                      <a:r>
                        <a:rPr lang="pt-BR" sz="1100" dirty="0" err="1">
                          <a:solidFill>
                            <a:schemeClr val="bg1">
                              <a:lumMod val="25000"/>
                            </a:schemeClr>
                          </a:solidFill>
                          <a:effectLst/>
                        </a:rPr>
                        <a:t>Reflow</a:t>
                      </a:r>
                      <a:r>
                        <a:rPr lang="pt-BR" sz="1100" dirty="0">
                          <a:solidFill>
                            <a:schemeClr val="bg1">
                              <a:lumMod val="25000"/>
                            </a:schemeClr>
                          </a:solidFill>
                          <a:effectLst/>
                        </a:rPr>
                        <a:t> OS </a:t>
                      </a:r>
                      <a:endParaRPr lang="en-US" sz="1100" dirty="0">
                        <a:solidFill>
                          <a:schemeClr val="bg1">
                            <a:lumMod val="25000"/>
                          </a:schemeClr>
                        </a:solidFill>
                        <a:effectLst/>
                        <a:latin typeface="Abadi MT" panose="020B0306030101010103" pitchFamily="34" charset="77"/>
                        <a:ea typeface="MS Mincho" panose="02020609040205080304" pitchFamily="49" charset="-128"/>
                        <a:cs typeface="Times New Roman" panose="02020603050405020304" pitchFamily="18" charset="0"/>
                      </a:endParaRPr>
                    </a:p>
                  </a:txBody>
                  <a:tcPr marL="24033" marR="0" marT="0" marB="0" anchor="ctr"/>
                </a:tc>
                <a:tc>
                  <a:txBody>
                    <a:bodyPr/>
                    <a:lstStyle/>
                    <a:p>
                      <a:pPr marL="0" marR="0" lvl="0" indent="0" algn="l" defTabSz="914400" rtl="0" eaLnBrk="1" fontAlgn="auto" latinLnBrk="0" hangingPunct="1">
                        <a:lnSpc>
                          <a:spcPts val="1200"/>
                        </a:lnSpc>
                        <a:spcBef>
                          <a:spcPts val="600"/>
                        </a:spcBef>
                        <a:spcAft>
                          <a:spcPts val="600"/>
                        </a:spcAft>
                        <a:buClrTx/>
                        <a:buSzTx/>
                        <a:buFontTx/>
                        <a:buNone/>
                        <a:tabLst/>
                        <a:defRPr/>
                      </a:pPr>
                      <a:r>
                        <a:rPr lang="en-US" sz="1100" dirty="0">
                          <a:solidFill>
                            <a:schemeClr val="bg1">
                              <a:lumMod val="25000"/>
                            </a:schemeClr>
                          </a:solidFill>
                          <a:effectLst/>
                          <a:latin typeface="Abadi MT" panose="020B0306030101010103" pitchFamily="34" charset="77"/>
                          <a:ea typeface="MS Mincho" panose="02020609040205080304" pitchFamily="49" charset="-128"/>
                          <a:cs typeface="Times New Roman" panose="02020603050405020304" pitchFamily="18" charset="0"/>
                        </a:rPr>
                        <a:t>EU project</a:t>
                      </a:r>
                    </a:p>
                  </a:txBody>
                  <a:tcPr marL="24033" marR="0" marT="0" marB="0" anchor="ctr"/>
                </a:tc>
                <a:tc>
                  <a:txBody>
                    <a:bodyPr/>
                    <a:lstStyle/>
                    <a:p>
                      <a:pPr marL="0" marR="0">
                        <a:lnSpc>
                          <a:spcPts val="1200"/>
                        </a:lnSpc>
                        <a:spcBef>
                          <a:spcPts val="600"/>
                        </a:spcBef>
                        <a:spcAft>
                          <a:spcPts val="600"/>
                        </a:spcAft>
                      </a:pPr>
                      <a:r>
                        <a:rPr lang="en-GB" sz="1100" dirty="0" err="1">
                          <a:effectLst/>
                        </a:rPr>
                        <a:t>ReflowOS</a:t>
                      </a:r>
                      <a:r>
                        <a:rPr lang="en-GB" sz="1100" dirty="0">
                          <a:effectLst/>
                        </a:rPr>
                        <a:t> is an operating system designed for communities aiming to build federated, secure economic networks that promote the creation and coordination of distributed value chains. </a:t>
                      </a:r>
                      <a:endParaRPr lang="en-US" sz="1100" dirty="0">
                        <a:effectLst/>
                        <a:latin typeface="Abadi MT" panose="020B0306030101010103" pitchFamily="34" charset="77"/>
                        <a:ea typeface="MS Mincho" panose="02020609040205080304" pitchFamily="49" charset="-128"/>
                        <a:cs typeface="Times New Roman" panose="02020603050405020304" pitchFamily="18" charset="0"/>
                      </a:endParaRPr>
                    </a:p>
                  </a:txBody>
                  <a:tcPr marL="24033" marR="0" marT="0" marB="0" anchor="ctr"/>
                </a:tc>
                <a:extLst>
                  <a:ext uri="{0D108BD9-81ED-4DB2-BD59-A6C34878D82A}">
                    <a16:rowId xmlns:a16="http://schemas.microsoft.com/office/drawing/2014/main" val="2595539633"/>
                  </a:ext>
                </a:extLst>
              </a:tr>
            </a:tbl>
          </a:graphicData>
        </a:graphic>
      </p:graphicFrame>
    </p:spTree>
    <p:extLst>
      <p:ext uri="{BB962C8B-B14F-4D97-AF65-F5344CB8AC3E}">
        <p14:creationId xmlns:p14="http://schemas.microsoft.com/office/powerpoint/2010/main" val="1561289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5A2DF-189C-5021-369A-2E7DE98478F3}"/>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14EE6D4A-2A6E-D629-3762-4959A9F48F27}"/>
              </a:ext>
            </a:extLst>
          </p:cNvPr>
          <p:cNvSpPr>
            <a:spLocks noGrp="1"/>
          </p:cNvSpPr>
          <p:nvPr>
            <p:ph type="title"/>
          </p:nvPr>
        </p:nvSpPr>
        <p:spPr/>
        <p:txBody>
          <a:bodyPr anchor="ctr" anchorCtr="0"/>
          <a:lstStyle/>
          <a:p>
            <a:r>
              <a:rPr lang="en-US" sz="2400" dirty="0"/>
              <a:t>Benchmarking - Highlights</a:t>
            </a:r>
          </a:p>
        </p:txBody>
      </p:sp>
      <p:sp>
        <p:nvSpPr>
          <p:cNvPr id="13" name="Slide Number Placeholder 12">
            <a:extLst>
              <a:ext uri="{FF2B5EF4-FFF2-40B4-BE49-F238E27FC236}">
                <a16:creationId xmlns:a16="http://schemas.microsoft.com/office/drawing/2014/main" id="{9193B15F-F083-E91A-C489-CF8C26B9DEFA}"/>
              </a:ext>
            </a:extLst>
          </p:cNvPr>
          <p:cNvSpPr>
            <a:spLocks noGrp="1"/>
          </p:cNvSpPr>
          <p:nvPr>
            <p:ph type="sldNum" sz="quarter" idx="4"/>
          </p:nvPr>
        </p:nvSpPr>
        <p:spPr/>
        <p:txBody>
          <a:bodyPr/>
          <a:lstStyle/>
          <a:p>
            <a:fld id="{5935DDE6-7AD5-4EBC-B546-5013AE520238}" type="slidenum">
              <a:rPr lang="en-US" smtClean="0"/>
              <a:pPr/>
              <a:t>11</a:t>
            </a:fld>
            <a:endParaRPr lang="en-US" dirty="0"/>
          </a:p>
        </p:txBody>
      </p:sp>
      <p:sp>
        <p:nvSpPr>
          <p:cNvPr id="2" name="Content Placeholder 26">
            <a:extLst>
              <a:ext uri="{FF2B5EF4-FFF2-40B4-BE49-F238E27FC236}">
                <a16:creationId xmlns:a16="http://schemas.microsoft.com/office/drawing/2014/main" id="{6CE831D2-3F22-9027-4CA5-AD048B008585}"/>
              </a:ext>
            </a:extLst>
          </p:cNvPr>
          <p:cNvSpPr>
            <a:spLocks noGrp="1"/>
          </p:cNvSpPr>
          <p:nvPr>
            <p:ph idx="1"/>
          </p:nvPr>
        </p:nvSpPr>
        <p:spPr>
          <a:xfrm>
            <a:off x="1019175" y="1795583"/>
            <a:ext cx="9777779" cy="4359032"/>
          </a:xfrm>
        </p:spPr>
        <p:txBody>
          <a:bodyPr>
            <a:noAutofit/>
          </a:bodyPr>
          <a:lstStyle/>
          <a:p>
            <a:pPr marL="336550" lvl="1" indent="-285750">
              <a:lnSpc>
                <a:spcPct val="100000"/>
              </a:lnSpc>
              <a:spcBef>
                <a:spcPts val="600"/>
              </a:spcBef>
              <a:spcAft>
                <a:spcPts val="1200"/>
              </a:spcAft>
              <a:buClr>
                <a:schemeClr val="dk1"/>
              </a:buClr>
              <a:buSzPts val="2400"/>
              <a:tabLst>
                <a:tab pos="622300" algn="l"/>
              </a:tabLst>
            </a:pPr>
            <a:r>
              <a:rPr lang="en-US" sz="1800" dirty="0">
                <a:solidFill>
                  <a:schemeClr val="dk1"/>
                </a:solidFill>
                <a:latin typeface="Abadi MT"/>
                <a:cs typeface="Arial"/>
                <a:sym typeface="Arial"/>
              </a:rPr>
              <a:t>The platforms benchmarked for this study operate with mechanisms of </a:t>
            </a:r>
            <a:r>
              <a:rPr lang="en-US" sz="1800" b="1" dirty="0">
                <a:solidFill>
                  <a:schemeClr val="dk1"/>
                </a:solidFill>
                <a:latin typeface="Abadi MT"/>
                <a:cs typeface="Arial"/>
                <a:sym typeface="Arial"/>
              </a:rPr>
              <a:t>collaborative governance that support stakeholder engagement across sectors</a:t>
            </a:r>
            <a:r>
              <a:rPr lang="en-US" sz="1800" dirty="0">
                <a:solidFill>
                  <a:schemeClr val="dk1"/>
                </a:solidFill>
                <a:latin typeface="Abadi MT"/>
                <a:cs typeface="Arial"/>
                <a:sym typeface="Arial"/>
              </a:rPr>
              <a:t>, including government organizations, private companies, civil society groups, and citizens. </a:t>
            </a:r>
          </a:p>
          <a:p>
            <a:pPr marL="336550" lvl="1" indent="-285750">
              <a:lnSpc>
                <a:spcPct val="100000"/>
              </a:lnSpc>
              <a:spcBef>
                <a:spcPts val="600"/>
              </a:spcBef>
              <a:spcAft>
                <a:spcPts val="1200"/>
              </a:spcAft>
              <a:buClr>
                <a:schemeClr val="dk1"/>
              </a:buClr>
              <a:buSzPts val="2400"/>
              <a:tabLst>
                <a:tab pos="622300" algn="l"/>
              </a:tabLst>
            </a:pPr>
            <a:r>
              <a:rPr lang="en-US" sz="1800" dirty="0">
                <a:solidFill>
                  <a:schemeClr val="dk1"/>
                </a:solidFill>
                <a:latin typeface="Abadi MT"/>
                <a:cs typeface="Arial"/>
                <a:sym typeface="Arial"/>
              </a:rPr>
              <a:t>These mechanisms are based on collegiate governing bodies or advisory boards with relevant governance attributes.</a:t>
            </a:r>
          </a:p>
          <a:p>
            <a:pPr marL="336550" lvl="1" indent="-285750">
              <a:lnSpc>
                <a:spcPct val="100000"/>
              </a:lnSpc>
              <a:spcBef>
                <a:spcPts val="600"/>
              </a:spcBef>
              <a:spcAft>
                <a:spcPts val="1200"/>
              </a:spcAft>
              <a:buClr>
                <a:schemeClr val="dk1"/>
              </a:buClr>
              <a:buSzPts val="2400"/>
              <a:tabLst>
                <a:tab pos="622300" algn="l"/>
              </a:tabLst>
            </a:pPr>
            <a:r>
              <a:rPr lang="en-US" sz="1800" dirty="0">
                <a:solidFill>
                  <a:schemeClr val="dk1"/>
                </a:solidFill>
                <a:latin typeface="Abadi MT"/>
                <a:cs typeface="Arial"/>
                <a:sym typeface="Arial"/>
              </a:rPr>
              <a:t>These mechanisms enable the </a:t>
            </a:r>
            <a:r>
              <a:rPr lang="en-US" sz="1800" b="1" dirty="0">
                <a:solidFill>
                  <a:schemeClr val="dk1"/>
                </a:solidFill>
                <a:latin typeface="Abadi MT"/>
                <a:cs typeface="Arial"/>
                <a:sym typeface="Arial"/>
              </a:rPr>
              <a:t>provision of expert knowledge to decision making, contribute to resource leverage,  and support coordination</a:t>
            </a:r>
            <a:r>
              <a:rPr lang="en-US" sz="1800" dirty="0">
                <a:solidFill>
                  <a:schemeClr val="dk1"/>
                </a:solidFill>
                <a:latin typeface="Abadi MT"/>
                <a:cs typeface="Arial"/>
                <a:sym typeface="Arial"/>
              </a:rPr>
              <a:t> across operational levels, areas of expertise,  and jurisdictions. </a:t>
            </a:r>
          </a:p>
          <a:p>
            <a:pPr marL="336550" lvl="1" indent="-285750">
              <a:lnSpc>
                <a:spcPct val="100000"/>
              </a:lnSpc>
              <a:spcBef>
                <a:spcPts val="600"/>
              </a:spcBef>
              <a:spcAft>
                <a:spcPts val="1200"/>
              </a:spcAft>
              <a:buClr>
                <a:schemeClr val="dk1"/>
              </a:buClr>
              <a:buSzPts val="2400"/>
              <a:tabLst>
                <a:tab pos="622300" algn="l"/>
              </a:tabLst>
            </a:pPr>
            <a:r>
              <a:rPr lang="en-US" sz="1800" dirty="0">
                <a:solidFill>
                  <a:schemeClr val="dk1"/>
                </a:solidFill>
                <a:latin typeface="Abadi MT"/>
                <a:cs typeface="Arial"/>
                <a:sym typeface="Arial"/>
              </a:rPr>
              <a:t>I.E. - For EFFIS, the main mechanism is the EGFF – Expert Group on Forest Fires. The EGFF is the network of country representatives (including third countries) supporting the activities of the European Commission. </a:t>
            </a:r>
            <a:r>
              <a:rPr lang="en-US" sz="1800" b="1" dirty="0">
                <a:solidFill>
                  <a:schemeClr val="dk1"/>
                </a:solidFill>
                <a:latin typeface="Abadi MT"/>
                <a:cs typeface="Arial"/>
                <a:sym typeface="Arial"/>
              </a:rPr>
              <a:t>EGFF assists  the Commission services in forest fire policy making and brings about experience and good practice in the field of forest fires prevention, management and monitoring</a:t>
            </a:r>
            <a:r>
              <a:rPr lang="en-US" sz="1800" dirty="0">
                <a:solidFill>
                  <a:schemeClr val="dk1"/>
                </a:solidFill>
                <a:latin typeface="Abadi MT"/>
                <a:cs typeface="Arial"/>
                <a:sym typeface="Arial"/>
              </a:rPr>
              <a:t>.</a:t>
            </a:r>
          </a:p>
        </p:txBody>
      </p:sp>
      <p:grpSp>
        <p:nvGrpSpPr>
          <p:cNvPr id="3" name="Group 2">
            <a:extLst>
              <a:ext uri="{FF2B5EF4-FFF2-40B4-BE49-F238E27FC236}">
                <a16:creationId xmlns:a16="http://schemas.microsoft.com/office/drawing/2014/main" id="{51A69AF3-B020-6DE7-6997-2BB092569EB1}"/>
              </a:ext>
            </a:extLst>
          </p:cNvPr>
          <p:cNvGrpSpPr/>
          <p:nvPr/>
        </p:nvGrpSpPr>
        <p:grpSpPr>
          <a:xfrm>
            <a:off x="4050578" y="6348630"/>
            <a:ext cx="6008869" cy="276999"/>
            <a:chOff x="5694630" y="5988922"/>
            <a:chExt cx="6008869" cy="276999"/>
          </a:xfrm>
        </p:grpSpPr>
        <p:sp>
          <p:nvSpPr>
            <p:cNvPr id="4" name="TextBox 3">
              <a:extLst>
                <a:ext uri="{FF2B5EF4-FFF2-40B4-BE49-F238E27FC236}">
                  <a16:creationId xmlns:a16="http://schemas.microsoft.com/office/drawing/2014/main" id="{4C52D792-C6A4-AA5F-E2FD-BCEC6EBA8E32}"/>
                </a:ext>
              </a:extLst>
            </p:cNvPr>
            <p:cNvSpPr txBox="1"/>
            <p:nvPr/>
          </p:nvSpPr>
          <p:spPr>
            <a:xfrm>
              <a:off x="5694630" y="5988922"/>
              <a:ext cx="994183"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March 2025</a:t>
              </a:r>
            </a:p>
          </p:txBody>
        </p:sp>
        <p:sp>
          <p:nvSpPr>
            <p:cNvPr id="5" name="TextBox 4">
              <a:extLst>
                <a:ext uri="{FF2B5EF4-FFF2-40B4-BE49-F238E27FC236}">
                  <a16:creationId xmlns:a16="http://schemas.microsoft.com/office/drawing/2014/main" id="{ECDEB6B6-E06A-6B08-328A-4FBFAF050B04}"/>
                </a:ext>
              </a:extLst>
            </p:cNvPr>
            <p:cNvSpPr txBox="1"/>
            <p:nvPr/>
          </p:nvSpPr>
          <p:spPr>
            <a:xfrm>
              <a:off x="7716061" y="5988922"/>
              <a:ext cx="3987438"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TREEADS Governance Recommendations – Think tank</a:t>
              </a:r>
            </a:p>
          </p:txBody>
        </p:sp>
      </p:grpSp>
    </p:spTree>
    <p:extLst>
      <p:ext uri="{BB962C8B-B14F-4D97-AF65-F5344CB8AC3E}">
        <p14:creationId xmlns:p14="http://schemas.microsoft.com/office/powerpoint/2010/main" val="1543098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8">
          <a:extLst>
            <a:ext uri="{FF2B5EF4-FFF2-40B4-BE49-F238E27FC236}">
              <a16:creationId xmlns:a16="http://schemas.microsoft.com/office/drawing/2014/main" id="{F3B3F142-71A9-16B9-A339-7B74BFD946E5}"/>
            </a:ext>
          </a:extLst>
        </p:cNvPr>
        <p:cNvGrpSpPr/>
        <p:nvPr/>
      </p:nvGrpSpPr>
      <p:grpSpPr>
        <a:xfrm>
          <a:off x="0" y="0"/>
          <a:ext cx="0" cy="0"/>
          <a:chOff x="0" y="0"/>
          <a:chExt cx="0" cy="0"/>
        </a:xfrm>
      </p:grpSpPr>
      <p:cxnSp>
        <p:nvCxnSpPr>
          <p:cNvPr id="27" name="Elbow Connector 26">
            <a:extLst>
              <a:ext uri="{FF2B5EF4-FFF2-40B4-BE49-F238E27FC236}">
                <a16:creationId xmlns:a16="http://schemas.microsoft.com/office/drawing/2014/main" id="{8B9A9372-AACF-F589-118E-77C3F4F01FD0}"/>
              </a:ext>
            </a:extLst>
          </p:cNvPr>
          <p:cNvCxnSpPr>
            <a:cxnSpLocks/>
            <a:stCxn id="7" idx="2"/>
            <a:endCxn id="8" idx="0"/>
          </p:cNvCxnSpPr>
          <p:nvPr/>
        </p:nvCxnSpPr>
        <p:spPr>
          <a:xfrm rot="5400000">
            <a:off x="6980763" y="2436280"/>
            <a:ext cx="1356447" cy="905780"/>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C8B88C21-A31E-4E5A-D15E-15D87D4381CC}"/>
              </a:ext>
            </a:extLst>
          </p:cNvPr>
          <p:cNvCxnSpPr>
            <a:cxnSpLocks/>
            <a:stCxn id="6" idx="2"/>
            <a:endCxn id="8" idx="0"/>
          </p:cNvCxnSpPr>
          <p:nvPr/>
        </p:nvCxnSpPr>
        <p:spPr>
          <a:xfrm rot="16200000" flipH="1">
            <a:off x="6065277" y="2426574"/>
            <a:ext cx="1356847" cy="924792"/>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A8E069C3-66FE-46E3-9ED1-8DFDBCAB4D6B}"/>
              </a:ext>
            </a:extLst>
          </p:cNvPr>
          <p:cNvSpPr>
            <a:spLocks noGrp="1"/>
          </p:cNvSpPr>
          <p:nvPr>
            <p:ph type="title"/>
          </p:nvPr>
        </p:nvSpPr>
        <p:spPr>
          <a:xfrm>
            <a:off x="3657600" y="381000"/>
            <a:ext cx="8534400" cy="1064285"/>
          </a:xfrm>
        </p:spPr>
        <p:txBody>
          <a:bodyPr>
            <a:noAutofit/>
          </a:bodyPr>
          <a:lstStyle/>
          <a:p>
            <a:r>
              <a:rPr lang="en-US" sz="2400" dirty="0">
                <a:latin typeface="Arial" panose="020B0604020202020204" pitchFamily="34" charset="0"/>
                <a:cs typeface="Arial" panose="020B0604020202020204" pitchFamily="34" charset="0"/>
              </a:rPr>
              <a:t>Governance Requirements &amp; Governance Model</a:t>
            </a:r>
          </a:p>
        </p:txBody>
      </p:sp>
      <p:sp>
        <p:nvSpPr>
          <p:cNvPr id="5" name="Slide Number Placeholder 4">
            <a:extLst>
              <a:ext uri="{FF2B5EF4-FFF2-40B4-BE49-F238E27FC236}">
                <a16:creationId xmlns:a16="http://schemas.microsoft.com/office/drawing/2014/main" id="{B06AACDB-20C8-3CBB-B6D1-DFB19FA10902}"/>
              </a:ext>
            </a:extLst>
          </p:cNvPr>
          <p:cNvSpPr>
            <a:spLocks noGrp="1"/>
          </p:cNvSpPr>
          <p:nvPr>
            <p:ph type="sldNum" sz="quarter" idx="4"/>
          </p:nvPr>
        </p:nvSpPr>
        <p:spPr>
          <a:xfrm>
            <a:off x="11641146" y="5623797"/>
            <a:ext cx="550853" cy="365125"/>
          </a:xfrm>
        </p:spPr>
        <p:txBody>
          <a:bodyPr/>
          <a:lstStyle/>
          <a:p>
            <a:fld id="{5935DDE6-7AD5-4EBC-B546-5013AE520238}" type="slidenum">
              <a:rPr lang="en-US" smtClean="0"/>
              <a:pPr/>
              <a:t>12</a:t>
            </a:fld>
            <a:endParaRPr lang="en-US" dirty="0"/>
          </a:p>
        </p:txBody>
      </p:sp>
      <p:grpSp>
        <p:nvGrpSpPr>
          <p:cNvPr id="2" name="Group 1">
            <a:extLst>
              <a:ext uri="{FF2B5EF4-FFF2-40B4-BE49-F238E27FC236}">
                <a16:creationId xmlns:a16="http://schemas.microsoft.com/office/drawing/2014/main" id="{034567C1-3959-84CF-0EFF-8455695C93B6}"/>
              </a:ext>
            </a:extLst>
          </p:cNvPr>
          <p:cNvGrpSpPr/>
          <p:nvPr/>
        </p:nvGrpSpPr>
        <p:grpSpPr>
          <a:xfrm>
            <a:off x="4050578" y="6348630"/>
            <a:ext cx="6008869" cy="276999"/>
            <a:chOff x="5694630" y="5988922"/>
            <a:chExt cx="6008869" cy="276999"/>
          </a:xfrm>
        </p:grpSpPr>
        <p:sp>
          <p:nvSpPr>
            <p:cNvPr id="3" name="TextBox 2">
              <a:extLst>
                <a:ext uri="{FF2B5EF4-FFF2-40B4-BE49-F238E27FC236}">
                  <a16:creationId xmlns:a16="http://schemas.microsoft.com/office/drawing/2014/main" id="{5B7C7486-F49A-1D2E-8AA1-8EE7DB9B4913}"/>
                </a:ext>
              </a:extLst>
            </p:cNvPr>
            <p:cNvSpPr txBox="1"/>
            <p:nvPr/>
          </p:nvSpPr>
          <p:spPr>
            <a:xfrm>
              <a:off x="5694630" y="5988922"/>
              <a:ext cx="994183"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March 2025</a:t>
              </a:r>
            </a:p>
          </p:txBody>
        </p:sp>
        <p:sp>
          <p:nvSpPr>
            <p:cNvPr id="4" name="TextBox 3">
              <a:extLst>
                <a:ext uri="{FF2B5EF4-FFF2-40B4-BE49-F238E27FC236}">
                  <a16:creationId xmlns:a16="http://schemas.microsoft.com/office/drawing/2014/main" id="{28CD75CD-2C47-EA55-F3F5-738573A28BF7}"/>
                </a:ext>
              </a:extLst>
            </p:cNvPr>
            <p:cNvSpPr txBox="1"/>
            <p:nvPr/>
          </p:nvSpPr>
          <p:spPr>
            <a:xfrm>
              <a:off x="7716061" y="5988922"/>
              <a:ext cx="3987438"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TREEADS Governance Recommendations – Think tank</a:t>
              </a:r>
            </a:p>
          </p:txBody>
        </p:sp>
      </p:grpSp>
      <p:sp>
        <p:nvSpPr>
          <p:cNvPr id="6" name="Rectangle 5">
            <a:extLst>
              <a:ext uri="{FF2B5EF4-FFF2-40B4-BE49-F238E27FC236}">
                <a16:creationId xmlns:a16="http://schemas.microsoft.com/office/drawing/2014/main" id="{315F345B-3CC5-6444-0058-C5EE6BCFDB7D}"/>
              </a:ext>
            </a:extLst>
          </p:cNvPr>
          <p:cNvSpPr/>
          <p:nvPr/>
        </p:nvSpPr>
        <p:spPr>
          <a:xfrm>
            <a:off x="5476008" y="1683875"/>
            <a:ext cx="1610591" cy="52667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schemeClr>
                </a:solidFill>
              </a:rPr>
              <a:t>Stakeholder Analysis</a:t>
            </a:r>
          </a:p>
        </p:txBody>
      </p:sp>
      <p:sp>
        <p:nvSpPr>
          <p:cNvPr id="7" name="Rectangle 6">
            <a:extLst>
              <a:ext uri="{FF2B5EF4-FFF2-40B4-BE49-F238E27FC236}">
                <a16:creationId xmlns:a16="http://schemas.microsoft.com/office/drawing/2014/main" id="{3C633C15-4F57-1E5C-7E65-322E1F758632}"/>
              </a:ext>
            </a:extLst>
          </p:cNvPr>
          <p:cNvSpPr/>
          <p:nvPr/>
        </p:nvSpPr>
        <p:spPr>
          <a:xfrm>
            <a:off x="7306580" y="1684275"/>
            <a:ext cx="1610591" cy="52667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schemeClr>
                </a:solidFill>
              </a:rPr>
              <a:t>Benchmarking</a:t>
            </a:r>
          </a:p>
        </p:txBody>
      </p:sp>
      <p:grpSp>
        <p:nvGrpSpPr>
          <p:cNvPr id="16" name="Group 15">
            <a:extLst>
              <a:ext uri="{FF2B5EF4-FFF2-40B4-BE49-F238E27FC236}">
                <a16:creationId xmlns:a16="http://schemas.microsoft.com/office/drawing/2014/main" id="{2CC0ACA6-AEAF-6FAD-BE81-E00F06149B43}"/>
              </a:ext>
            </a:extLst>
          </p:cNvPr>
          <p:cNvGrpSpPr/>
          <p:nvPr/>
        </p:nvGrpSpPr>
        <p:grpSpPr>
          <a:xfrm>
            <a:off x="5600700" y="3013697"/>
            <a:ext cx="3210791" cy="1707087"/>
            <a:chOff x="5600700" y="2179114"/>
            <a:chExt cx="3210791" cy="1707087"/>
          </a:xfrm>
        </p:grpSpPr>
        <p:sp>
          <p:nvSpPr>
            <p:cNvPr id="8" name="Rounded Rectangle 7">
              <a:extLst>
                <a:ext uri="{FF2B5EF4-FFF2-40B4-BE49-F238E27FC236}">
                  <a16:creationId xmlns:a16="http://schemas.microsoft.com/office/drawing/2014/main" id="{4E88A49F-ACB7-43C6-F5A5-D3618259FF0D}"/>
                </a:ext>
              </a:extLst>
            </p:cNvPr>
            <p:cNvSpPr/>
            <p:nvPr/>
          </p:nvSpPr>
          <p:spPr>
            <a:xfrm>
              <a:off x="5600700" y="2732811"/>
              <a:ext cx="3210791" cy="1153390"/>
            </a:xfrm>
            <a:prstGeom prst="roundRect">
              <a:avLst>
                <a:gd name="adj" fmla="val 10906"/>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977F96E-2D12-DFE4-9E02-AF69B9A14FAF}"/>
                </a:ext>
              </a:extLst>
            </p:cNvPr>
            <p:cNvSpPr txBox="1"/>
            <p:nvPr/>
          </p:nvSpPr>
          <p:spPr>
            <a:xfrm>
              <a:off x="5627486" y="2179114"/>
              <a:ext cx="3167983" cy="369332"/>
            </a:xfrm>
            <a:prstGeom prst="rect">
              <a:avLst/>
            </a:prstGeom>
            <a:solidFill>
              <a:schemeClr val="bg2">
                <a:lumMod val="40000"/>
                <a:lumOff val="60000"/>
              </a:schemeClr>
            </a:solidFill>
          </p:spPr>
          <p:txBody>
            <a:bodyPr wrap="none" rtlCol="0">
              <a:spAutoFit/>
            </a:bodyPr>
            <a:lstStyle/>
            <a:p>
              <a:r>
                <a:rPr lang="en-US" b="1" dirty="0"/>
                <a:t>Governance Recommendations</a:t>
              </a:r>
            </a:p>
          </p:txBody>
        </p:sp>
        <p:sp>
          <p:nvSpPr>
            <p:cNvPr id="11" name="Rounded Rectangle 10">
              <a:extLst>
                <a:ext uri="{FF2B5EF4-FFF2-40B4-BE49-F238E27FC236}">
                  <a16:creationId xmlns:a16="http://schemas.microsoft.com/office/drawing/2014/main" id="{43C47ED4-7DDE-0854-5EEA-DCBD6519ED93}"/>
                </a:ext>
              </a:extLst>
            </p:cNvPr>
            <p:cNvSpPr/>
            <p:nvPr/>
          </p:nvSpPr>
          <p:spPr>
            <a:xfrm>
              <a:off x="5716180" y="2820779"/>
              <a:ext cx="1360029" cy="930339"/>
            </a:xfrm>
            <a:prstGeom prst="roundRect">
              <a:avLst>
                <a:gd name="adj" fmla="val 10906"/>
              </a:avLst>
            </a:prstGeom>
            <a:solidFill>
              <a:schemeClr val="bg2">
                <a:lumMod val="40000"/>
                <a:lumOff val="6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lumMod val="75000"/>
                    </a:schemeClr>
                  </a:solidFill>
                </a:rPr>
                <a:t>Governance Requirements</a:t>
              </a:r>
            </a:p>
          </p:txBody>
        </p:sp>
        <p:sp>
          <p:nvSpPr>
            <p:cNvPr id="12" name="Rounded Rectangle 11">
              <a:extLst>
                <a:ext uri="{FF2B5EF4-FFF2-40B4-BE49-F238E27FC236}">
                  <a16:creationId xmlns:a16="http://schemas.microsoft.com/office/drawing/2014/main" id="{F85834EA-6417-2B72-FF8B-DF4DD56CAF79}"/>
                </a:ext>
              </a:extLst>
            </p:cNvPr>
            <p:cNvSpPr/>
            <p:nvPr/>
          </p:nvSpPr>
          <p:spPr>
            <a:xfrm>
              <a:off x="7321948" y="2820779"/>
              <a:ext cx="1360029" cy="930339"/>
            </a:xfrm>
            <a:prstGeom prst="roundRect">
              <a:avLst>
                <a:gd name="adj" fmla="val 10906"/>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lumMod val="75000"/>
                    </a:schemeClr>
                  </a:solidFill>
                </a:rPr>
                <a:t>Governance Model</a:t>
              </a:r>
            </a:p>
          </p:txBody>
        </p:sp>
        <p:sp>
          <p:nvSpPr>
            <p:cNvPr id="13" name="TextBox 12">
              <a:extLst>
                <a:ext uri="{FF2B5EF4-FFF2-40B4-BE49-F238E27FC236}">
                  <a16:creationId xmlns:a16="http://schemas.microsoft.com/office/drawing/2014/main" id="{025D1FF9-D02C-D15C-4E42-C0C599A5C9C9}"/>
                </a:ext>
              </a:extLst>
            </p:cNvPr>
            <p:cNvSpPr txBox="1"/>
            <p:nvPr/>
          </p:nvSpPr>
          <p:spPr>
            <a:xfrm>
              <a:off x="7014544" y="2993561"/>
              <a:ext cx="389850" cy="584775"/>
            </a:xfrm>
            <a:prstGeom prst="rect">
              <a:avLst/>
            </a:prstGeom>
            <a:noFill/>
            <a:ln>
              <a:noFill/>
            </a:ln>
          </p:spPr>
          <p:txBody>
            <a:bodyPr wrap="none" rtlCol="0">
              <a:spAutoFit/>
            </a:bodyPr>
            <a:lstStyle/>
            <a:p>
              <a:pPr algn="ctr"/>
              <a:r>
                <a:rPr lang="en-US" sz="3200" dirty="0">
                  <a:solidFill>
                    <a:schemeClr val="bg1"/>
                  </a:solidFill>
                </a:rPr>
                <a:t>+</a:t>
              </a:r>
            </a:p>
          </p:txBody>
        </p:sp>
      </p:grpSp>
      <p:sp>
        <p:nvSpPr>
          <p:cNvPr id="14" name="TextBox 13">
            <a:extLst>
              <a:ext uri="{FF2B5EF4-FFF2-40B4-BE49-F238E27FC236}">
                <a16:creationId xmlns:a16="http://schemas.microsoft.com/office/drawing/2014/main" id="{43AF3F4B-C887-FE3D-1B73-4FF284FF9B99}"/>
              </a:ext>
            </a:extLst>
          </p:cNvPr>
          <p:cNvSpPr txBox="1"/>
          <p:nvPr/>
        </p:nvSpPr>
        <p:spPr>
          <a:xfrm>
            <a:off x="3676490" y="2518412"/>
            <a:ext cx="1793952" cy="2831544"/>
          </a:xfrm>
          <a:prstGeom prst="rect">
            <a:avLst/>
          </a:prstGeom>
          <a:noFill/>
        </p:spPr>
        <p:txBody>
          <a:bodyPr wrap="square" rtlCol="0">
            <a:spAutoFit/>
          </a:bodyPr>
          <a:lstStyle/>
          <a:p>
            <a:pPr marL="174625" indent="-174625">
              <a:spcBef>
                <a:spcPts val="600"/>
              </a:spcBef>
              <a:buFont typeface="Arial" panose="020B0604020202020204" pitchFamily="34" charset="0"/>
              <a:buChar char="•"/>
            </a:pPr>
            <a:r>
              <a:rPr lang="en-US" sz="1400" dirty="0"/>
              <a:t>Set of common design attributes to the TREEADS services. </a:t>
            </a:r>
          </a:p>
          <a:p>
            <a:pPr marL="174625" indent="-174625">
              <a:spcBef>
                <a:spcPts val="600"/>
              </a:spcBef>
              <a:buFont typeface="Arial" panose="020B0604020202020204" pitchFamily="34" charset="0"/>
              <a:buChar char="•"/>
            </a:pPr>
            <a:r>
              <a:rPr lang="en-US" sz="1400" dirty="0"/>
              <a:t>Guidance for future developments at technology or platform level.</a:t>
            </a:r>
          </a:p>
          <a:p>
            <a:pPr marL="174625" indent="-174625">
              <a:spcBef>
                <a:spcPts val="600"/>
              </a:spcBef>
              <a:buFont typeface="Arial" panose="020B0604020202020204" pitchFamily="34" charset="0"/>
              <a:buChar char="•"/>
            </a:pPr>
            <a:r>
              <a:rPr lang="en-US" sz="1400" i="1" dirty="0"/>
              <a:t>“How TREEADS solutions contribute to adaptive wildfire governance”</a:t>
            </a:r>
          </a:p>
        </p:txBody>
      </p:sp>
      <p:sp>
        <p:nvSpPr>
          <p:cNvPr id="15" name="TextBox 14">
            <a:extLst>
              <a:ext uri="{FF2B5EF4-FFF2-40B4-BE49-F238E27FC236}">
                <a16:creationId xmlns:a16="http://schemas.microsoft.com/office/drawing/2014/main" id="{8A2FD1AB-FF23-E768-550C-1B8576C946E6}"/>
              </a:ext>
            </a:extLst>
          </p:cNvPr>
          <p:cNvSpPr txBox="1"/>
          <p:nvPr/>
        </p:nvSpPr>
        <p:spPr>
          <a:xfrm>
            <a:off x="8926971" y="2410690"/>
            <a:ext cx="2159724" cy="3046988"/>
          </a:xfrm>
          <a:prstGeom prst="rect">
            <a:avLst/>
          </a:prstGeom>
          <a:noFill/>
        </p:spPr>
        <p:txBody>
          <a:bodyPr wrap="square" rtlCol="0">
            <a:spAutoFit/>
          </a:bodyPr>
          <a:lstStyle/>
          <a:p>
            <a:pPr marL="174625" indent="-174625">
              <a:spcBef>
                <a:spcPts val="600"/>
              </a:spcBef>
              <a:buFont typeface="Arial" panose="020B0604020202020204" pitchFamily="34" charset="0"/>
              <a:buChar char="•"/>
            </a:pPr>
            <a:r>
              <a:rPr lang="en-US" sz="1400" dirty="0"/>
              <a:t>Management principles and processes that guide horizontal collaboration between TREEADS partners (and strategic stakeholders)</a:t>
            </a:r>
          </a:p>
          <a:p>
            <a:pPr marL="174625" indent="-174625">
              <a:spcBef>
                <a:spcPts val="600"/>
              </a:spcBef>
              <a:buFont typeface="Arial" panose="020B0604020202020204" pitchFamily="34" charset="0"/>
              <a:buChar char="•"/>
            </a:pPr>
            <a:r>
              <a:rPr lang="en-US" sz="1400" dirty="0"/>
              <a:t>Transitional model, considering the possibility of different institutional arrangements</a:t>
            </a:r>
          </a:p>
          <a:p>
            <a:pPr marL="174625" indent="-174625">
              <a:spcBef>
                <a:spcPts val="600"/>
              </a:spcBef>
              <a:buFont typeface="Arial" panose="020B0604020202020204" pitchFamily="34" charset="0"/>
              <a:buChar char="•"/>
            </a:pPr>
            <a:r>
              <a:rPr lang="en-US" sz="1400" i="1" dirty="0"/>
              <a:t>“Adaptive governance of the TREEADS Ecosystem”</a:t>
            </a:r>
          </a:p>
        </p:txBody>
      </p:sp>
    </p:spTree>
    <p:extLst>
      <p:ext uri="{BB962C8B-B14F-4D97-AF65-F5344CB8AC3E}">
        <p14:creationId xmlns:p14="http://schemas.microsoft.com/office/powerpoint/2010/main" val="961980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8">
          <a:extLst>
            <a:ext uri="{FF2B5EF4-FFF2-40B4-BE49-F238E27FC236}">
              <a16:creationId xmlns:a16="http://schemas.microsoft.com/office/drawing/2014/main" id="{2566176A-BC26-0E5F-7C18-831B3F5B9518}"/>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3A1440DA-7FAC-48FB-64A0-D50BB5BC6F26}"/>
              </a:ext>
            </a:extLst>
          </p:cNvPr>
          <p:cNvSpPr>
            <a:spLocks noGrp="1"/>
          </p:cNvSpPr>
          <p:nvPr>
            <p:ph type="title"/>
          </p:nvPr>
        </p:nvSpPr>
        <p:spPr>
          <a:xfrm>
            <a:off x="3657600" y="381000"/>
            <a:ext cx="8534400" cy="1064285"/>
          </a:xfrm>
        </p:spPr>
        <p:txBody>
          <a:bodyPr>
            <a:noAutofit/>
          </a:bodyPr>
          <a:lstStyle/>
          <a:p>
            <a:r>
              <a:rPr lang="en-US" sz="2400" dirty="0">
                <a:latin typeface="Arial" panose="020B0604020202020204" pitchFamily="34" charset="0"/>
                <a:cs typeface="Arial" panose="020B0604020202020204" pitchFamily="34" charset="0"/>
              </a:rPr>
              <a:t>TREEADS Governance Guidelines - Requirements</a:t>
            </a:r>
          </a:p>
        </p:txBody>
      </p:sp>
      <p:sp>
        <p:nvSpPr>
          <p:cNvPr id="5" name="Slide Number Placeholder 4">
            <a:extLst>
              <a:ext uri="{FF2B5EF4-FFF2-40B4-BE49-F238E27FC236}">
                <a16:creationId xmlns:a16="http://schemas.microsoft.com/office/drawing/2014/main" id="{35D54B17-BF6E-E36D-362B-403D56176991}"/>
              </a:ext>
            </a:extLst>
          </p:cNvPr>
          <p:cNvSpPr>
            <a:spLocks noGrp="1"/>
          </p:cNvSpPr>
          <p:nvPr>
            <p:ph type="sldNum" sz="quarter" idx="4"/>
          </p:nvPr>
        </p:nvSpPr>
        <p:spPr>
          <a:xfrm>
            <a:off x="11641146" y="5623797"/>
            <a:ext cx="550853" cy="365125"/>
          </a:xfrm>
        </p:spPr>
        <p:txBody>
          <a:bodyPr/>
          <a:lstStyle/>
          <a:p>
            <a:fld id="{5935DDE6-7AD5-4EBC-B546-5013AE520238}" type="slidenum">
              <a:rPr lang="en-US" smtClean="0"/>
              <a:pPr/>
              <a:t>13</a:t>
            </a:fld>
            <a:endParaRPr lang="en-US" dirty="0"/>
          </a:p>
        </p:txBody>
      </p:sp>
      <p:sp>
        <p:nvSpPr>
          <p:cNvPr id="11" name="Content Placeholder 26">
            <a:extLst>
              <a:ext uri="{FF2B5EF4-FFF2-40B4-BE49-F238E27FC236}">
                <a16:creationId xmlns:a16="http://schemas.microsoft.com/office/drawing/2014/main" id="{7806B645-21E7-FCC9-5B7E-F0F800C18E9F}"/>
              </a:ext>
            </a:extLst>
          </p:cNvPr>
          <p:cNvSpPr>
            <a:spLocks noGrp="1"/>
          </p:cNvSpPr>
          <p:nvPr>
            <p:ph idx="1"/>
          </p:nvPr>
        </p:nvSpPr>
        <p:spPr>
          <a:xfrm>
            <a:off x="3657599" y="1624623"/>
            <a:ext cx="7866185" cy="4131408"/>
          </a:xfrm>
        </p:spPr>
        <p:txBody>
          <a:bodyPr>
            <a:noAutofit/>
          </a:bodyPr>
          <a:lstStyle/>
          <a:p>
            <a:pPr marL="50800" lvl="1" indent="0">
              <a:lnSpc>
                <a:spcPct val="100000"/>
              </a:lnSpc>
              <a:spcBef>
                <a:spcPts val="600"/>
              </a:spcBef>
              <a:spcAft>
                <a:spcPts val="1200"/>
              </a:spcAft>
              <a:buClr>
                <a:schemeClr val="dk1"/>
              </a:buClr>
              <a:buSzPts val="2400"/>
              <a:buNone/>
              <a:tabLst>
                <a:tab pos="622300" algn="l"/>
              </a:tabLst>
            </a:pPr>
            <a:r>
              <a:rPr lang="en-US" sz="1800" b="1" dirty="0">
                <a:solidFill>
                  <a:schemeClr val="dk1"/>
                </a:solidFill>
                <a:latin typeface="Abadi MT"/>
                <a:cs typeface="Arial"/>
                <a:sym typeface="Arial"/>
              </a:rPr>
              <a:t>SCOPE:</a:t>
            </a:r>
          </a:p>
          <a:p>
            <a:pPr marL="336550" lvl="1" indent="-285750">
              <a:lnSpc>
                <a:spcPct val="100000"/>
              </a:lnSpc>
              <a:spcBef>
                <a:spcPts val="600"/>
              </a:spcBef>
              <a:spcAft>
                <a:spcPts val="1200"/>
              </a:spcAft>
              <a:buClr>
                <a:schemeClr val="dk1"/>
              </a:buClr>
              <a:buSzPts val="2400"/>
              <a:tabLst>
                <a:tab pos="622300" algn="l"/>
              </a:tabLst>
            </a:pPr>
            <a:r>
              <a:rPr lang="en-US" sz="1800" b="1" dirty="0">
                <a:solidFill>
                  <a:schemeClr val="dk1"/>
                </a:solidFill>
                <a:latin typeface="Abadi MT"/>
                <a:cs typeface="Arial"/>
                <a:sym typeface="Arial"/>
              </a:rPr>
              <a:t>Pan-European Scope: </a:t>
            </a:r>
            <a:r>
              <a:rPr lang="en-US" sz="1800" dirty="0">
                <a:solidFill>
                  <a:schemeClr val="dk1"/>
                </a:solidFill>
                <a:latin typeface="Abadi MT"/>
                <a:cs typeface="Arial"/>
                <a:sym typeface="Arial"/>
              </a:rPr>
              <a:t>Solutions should be designed with a pan-European perspective, ensuring standard harmonization and interoperability across different regions.  </a:t>
            </a:r>
          </a:p>
          <a:p>
            <a:pPr marL="336550" lvl="1" indent="-285750">
              <a:lnSpc>
                <a:spcPct val="100000"/>
              </a:lnSpc>
              <a:spcBef>
                <a:spcPts val="600"/>
              </a:spcBef>
              <a:spcAft>
                <a:spcPts val="1200"/>
              </a:spcAft>
              <a:buClr>
                <a:schemeClr val="dk1"/>
              </a:buClr>
              <a:buSzPts val="2400"/>
              <a:tabLst>
                <a:tab pos="622300" algn="l"/>
              </a:tabLst>
            </a:pPr>
            <a:r>
              <a:rPr lang="en-US" sz="1800" b="1" dirty="0">
                <a:solidFill>
                  <a:schemeClr val="dk1"/>
                </a:solidFill>
                <a:latin typeface="Abadi MT"/>
                <a:cs typeface="Arial"/>
                <a:sym typeface="Arial"/>
              </a:rPr>
              <a:t>Local and Landscape-Level Outlook: </a:t>
            </a:r>
            <a:r>
              <a:rPr lang="en-US" sz="1800" dirty="0">
                <a:solidFill>
                  <a:schemeClr val="dk1"/>
                </a:solidFill>
                <a:latin typeface="Abadi MT"/>
                <a:cs typeface="Arial"/>
                <a:sym typeface="Arial"/>
              </a:rPr>
              <a:t>Solutions should support a comprehensive understanding of local/specific landscapes and fire dynamics. </a:t>
            </a:r>
          </a:p>
          <a:p>
            <a:pPr marL="336550" lvl="1" indent="-285750">
              <a:lnSpc>
                <a:spcPct val="100000"/>
              </a:lnSpc>
              <a:spcBef>
                <a:spcPts val="600"/>
              </a:spcBef>
              <a:spcAft>
                <a:spcPts val="1200"/>
              </a:spcAft>
              <a:buClr>
                <a:schemeClr val="dk1"/>
              </a:buClr>
              <a:buSzPts val="2400"/>
              <a:tabLst>
                <a:tab pos="622300" algn="l"/>
              </a:tabLst>
            </a:pPr>
            <a:r>
              <a:rPr lang="en-US" sz="1800" b="1" dirty="0">
                <a:solidFill>
                  <a:schemeClr val="dk1"/>
                </a:solidFill>
                <a:latin typeface="Abadi MT"/>
                <a:cs typeface="Arial"/>
                <a:sym typeface="Arial"/>
              </a:rPr>
              <a:t>Adaptability to management processes: </a:t>
            </a:r>
            <a:r>
              <a:rPr lang="en-US" sz="1800" dirty="0">
                <a:solidFill>
                  <a:schemeClr val="dk1"/>
                </a:solidFill>
                <a:latin typeface="Abadi MT"/>
                <a:cs typeface="Arial"/>
                <a:sym typeface="Arial"/>
              </a:rPr>
              <a:t>Rather than a one-size-fits-all approach, solutions should be adaptable to existing forest fire management frameworks at the national and regional levels.  </a:t>
            </a:r>
          </a:p>
          <a:p>
            <a:pPr marL="336550" lvl="1" indent="-285750">
              <a:lnSpc>
                <a:spcPct val="100000"/>
              </a:lnSpc>
              <a:spcBef>
                <a:spcPts val="600"/>
              </a:spcBef>
              <a:spcAft>
                <a:spcPts val="1200"/>
              </a:spcAft>
              <a:buClr>
                <a:schemeClr val="dk1"/>
              </a:buClr>
              <a:buSzPts val="2400"/>
              <a:tabLst>
                <a:tab pos="622300" algn="l"/>
              </a:tabLst>
            </a:pPr>
            <a:r>
              <a:rPr lang="en-US" sz="1800" b="1" dirty="0">
                <a:solidFill>
                  <a:schemeClr val="dk1"/>
                </a:solidFill>
                <a:latin typeface="Abadi MT"/>
                <a:cs typeface="Arial"/>
                <a:sym typeface="Arial"/>
              </a:rPr>
              <a:t>Primary Target Users: </a:t>
            </a:r>
            <a:r>
              <a:rPr lang="en-US" sz="1800" dirty="0">
                <a:solidFill>
                  <a:schemeClr val="dk1"/>
                </a:solidFill>
                <a:latin typeface="Abadi MT"/>
                <a:cs typeface="Arial"/>
                <a:sym typeface="Arial"/>
              </a:rPr>
              <a:t>The solutions should prioritize the needs of firefighting services, emergency response agencies, and local authorities.  </a:t>
            </a:r>
          </a:p>
        </p:txBody>
      </p:sp>
      <p:grpSp>
        <p:nvGrpSpPr>
          <p:cNvPr id="2" name="Group 1">
            <a:extLst>
              <a:ext uri="{FF2B5EF4-FFF2-40B4-BE49-F238E27FC236}">
                <a16:creationId xmlns:a16="http://schemas.microsoft.com/office/drawing/2014/main" id="{25959868-62AC-EC0F-74E6-010FDDD10A31}"/>
              </a:ext>
            </a:extLst>
          </p:cNvPr>
          <p:cNvGrpSpPr/>
          <p:nvPr/>
        </p:nvGrpSpPr>
        <p:grpSpPr>
          <a:xfrm>
            <a:off x="4050578" y="6348630"/>
            <a:ext cx="6008869" cy="276999"/>
            <a:chOff x="5694630" y="5988922"/>
            <a:chExt cx="6008869" cy="276999"/>
          </a:xfrm>
        </p:grpSpPr>
        <p:sp>
          <p:nvSpPr>
            <p:cNvPr id="3" name="TextBox 2">
              <a:extLst>
                <a:ext uri="{FF2B5EF4-FFF2-40B4-BE49-F238E27FC236}">
                  <a16:creationId xmlns:a16="http://schemas.microsoft.com/office/drawing/2014/main" id="{A0C77363-6E81-77DB-39E7-B144D9FCF3DD}"/>
                </a:ext>
              </a:extLst>
            </p:cNvPr>
            <p:cNvSpPr txBox="1"/>
            <p:nvPr/>
          </p:nvSpPr>
          <p:spPr>
            <a:xfrm>
              <a:off x="5694630" y="5988922"/>
              <a:ext cx="994183"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March 2025</a:t>
              </a:r>
            </a:p>
          </p:txBody>
        </p:sp>
        <p:sp>
          <p:nvSpPr>
            <p:cNvPr id="4" name="TextBox 3">
              <a:extLst>
                <a:ext uri="{FF2B5EF4-FFF2-40B4-BE49-F238E27FC236}">
                  <a16:creationId xmlns:a16="http://schemas.microsoft.com/office/drawing/2014/main" id="{E7CD5B3A-EE6B-437A-A9F9-A7F6CEB40574}"/>
                </a:ext>
              </a:extLst>
            </p:cNvPr>
            <p:cNvSpPr txBox="1"/>
            <p:nvPr/>
          </p:nvSpPr>
          <p:spPr>
            <a:xfrm>
              <a:off x="7716061" y="5988922"/>
              <a:ext cx="3987438"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TREEADS Governance Recommendations – Think tank</a:t>
              </a:r>
            </a:p>
          </p:txBody>
        </p:sp>
      </p:grpSp>
    </p:spTree>
    <p:extLst>
      <p:ext uri="{BB962C8B-B14F-4D97-AF65-F5344CB8AC3E}">
        <p14:creationId xmlns:p14="http://schemas.microsoft.com/office/powerpoint/2010/main" val="998512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8">
          <a:extLst>
            <a:ext uri="{FF2B5EF4-FFF2-40B4-BE49-F238E27FC236}">
              <a16:creationId xmlns:a16="http://schemas.microsoft.com/office/drawing/2014/main" id="{DBE4A0C7-1D18-5E0F-4E20-8F11C925FE83}"/>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08A018F2-D9AF-64F1-6869-9707B579C45B}"/>
              </a:ext>
            </a:extLst>
          </p:cNvPr>
          <p:cNvSpPr>
            <a:spLocks noGrp="1"/>
          </p:cNvSpPr>
          <p:nvPr>
            <p:ph type="title"/>
          </p:nvPr>
        </p:nvSpPr>
        <p:spPr>
          <a:xfrm>
            <a:off x="3657600" y="381000"/>
            <a:ext cx="8534400" cy="1064285"/>
          </a:xfrm>
        </p:spPr>
        <p:txBody>
          <a:bodyPr>
            <a:noAutofit/>
          </a:bodyPr>
          <a:lstStyle/>
          <a:p>
            <a:r>
              <a:rPr lang="en-US" sz="2400" dirty="0">
                <a:latin typeface="Arial" panose="020B0604020202020204" pitchFamily="34" charset="0"/>
                <a:cs typeface="Arial" panose="020B0604020202020204" pitchFamily="34" charset="0"/>
              </a:rPr>
              <a:t>TREEADS Governance Guidelines - Requirements</a:t>
            </a:r>
          </a:p>
        </p:txBody>
      </p:sp>
      <p:sp>
        <p:nvSpPr>
          <p:cNvPr id="5" name="Slide Number Placeholder 4">
            <a:extLst>
              <a:ext uri="{FF2B5EF4-FFF2-40B4-BE49-F238E27FC236}">
                <a16:creationId xmlns:a16="http://schemas.microsoft.com/office/drawing/2014/main" id="{15A85891-63FC-E3A1-6057-9EB50AA2BB9A}"/>
              </a:ext>
            </a:extLst>
          </p:cNvPr>
          <p:cNvSpPr>
            <a:spLocks noGrp="1"/>
          </p:cNvSpPr>
          <p:nvPr>
            <p:ph type="sldNum" sz="quarter" idx="4"/>
          </p:nvPr>
        </p:nvSpPr>
        <p:spPr>
          <a:xfrm>
            <a:off x="11641146" y="5623797"/>
            <a:ext cx="550853" cy="365125"/>
          </a:xfrm>
        </p:spPr>
        <p:txBody>
          <a:bodyPr/>
          <a:lstStyle/>
          <a:p>
            <a:fld id="{5935DDE6-7AD5-4EBC-B546-5013AE520238}" type="slidenum">
              <a:rPr lang="en-US" smtClean="0"/>
              <a:pPr/>
              <a:t>14</a:t>
            </a:fld>
            <a:endParaRPr lang="en-US" dirty="0"/>
          </a:p>
        </p:txBody>
      </p:sp>
      <p:sp>
        <p:nvSpPr>
          <p:cNvPr id="11" name="Content Placeholder 26">
            <a:extLst>
              <a:ext uri="{FF2B5EF4-FFF2-40B4-BE49-F238E27FC236}">
                <a16:creationId xmlns:a16="http://schemas.microsoft.com/office/drawing/2014/main" id="{0586FFCC-B1B4-A1D1-0EAE-EF2AD55069C8}"/>
              </a:ext>
            </a:extLst>
          </p:cNvPr>
          <p:cNvSpPr>
            <a:spLocks noGrp="1"/>
          </p:cNvSpPr>
          <p:nvPr>
            <p:ph idx="1"/>
          </p:nvPr>
        </p:nvSpPr>
        <p:spPr>
          <a:xfrm>
            <a:off x="3657599" y="1624623"/>
            <a:ext cx="7866185" cy="3608754"/>
          </a:xfrm>
        </p:spPr>
        <p:txBody>
          <a:bodyPr>
            <a:noAutofit/>
          </a:bodyPr>
          <a:lstStyle/>
          <a:p>
            <a:pPr marL="50800" lvl="1" indent="0">
              <a:lnSpc>
                <a:spcPct val="100000"/>
              </a:lnSpc>
              <a:spcBef>
                <a:spcPts val="600"/>
              </a:spcBef>
              <a:spcAft>
                <a:spcPts val="1200"/>
              </a:spcAft>
              <a:buClr>
                <a:schemeClr val="dk1"/>
              </a:buClr>
              <a:buSzPts val="2400"/>
              <a:buNone/>
              <a:tabLst>
                <a:tab pos="622300" algn="l"/>
              </a:tabLst>
            </a:pPr>
            <a:r>
              <a:rPr lang="en-US" sz="1800" b="1" dirty="0">
                <a:solidFill>
                  <a:schemeClr val="dk1"/>
                </a:solidFill>
                <a:latin typeface="Abadi MT"/>
                <a:cs typeface="Arial"/>
                <a:sym typeface="Arial"/>
              </a:rPr>
              <a:t>DESIGN ATTRIBUTES</a:t>
            </a:r>
          </a:p>
          <a:p>
            <a:pPr marL="336550" lvl="1" indent="-285750">
              <a:lnSpc>
                <a:spcPct val="100000"/>
              </a:lnSpc>
              <a:spcBef>
                <a:spcPts val="600"/>
              </a:spcBef>
              <a:spcAft>
                <a:spcPts val="1200"/>
              </a:spcAft>
              <a:buClr>
                <a:schemeClr val="dk1"/>
              </a:buClr>
              <a:buSzPts val="2400"/>
              <a:tabLst>
                <a:tab pos="622300" algn="l"/>
              </a:tabLst>
            </a:pPr>
            <a:r>
              <a:rPr lang="en-US" sz="1800" b="1" dirty="0">
                <a:solidFill>
                  <a:schemeClr val="dk1"/>
                </a:solidFill>
                <a:latin typeface="Abadi MT"/>
                <a:cs typeface="Arial"/>
                <a:sym typeface="Arial"/>
              </a:rPr>
              <a:t>End-User-Centric Approach: </a:t>
            </a:r>
            <a:r>
              <a:rPr lang="en-US" sz="1800" dirty="0">
                <a:solidFill>
                  <a:schemeClr val="dk1"/>
                </a:solidFill>
                <a:latin typeface="Abadi MT"/>
                <a:cs typeface="Arial"/>
                <a:sym typeface="Arial"/>
              </a:rPr>
              <a:t>Solutions should be based on a clear understanding of challenges faced by stakeholders and their operational networks.  </a:t>
            </a:r>
          </a:p>
          <a:p>
            <a:pPr marL="336550" lvl="1" indent="-285750">
              <a:lnSpc>
                <a:spcPct val="100000"/>
              </a:lnSpc>
              <a:spcBef>
                <a:spcPts val="600"/>
              </a:spcBef>
              <a:spcAft>
                <a:spcPts val="1200"/>
              </a:spcAft>
              <a:buClr>
                <a:schemeClr val="dk1"/>
              </a:buClr>
              <a:buSzPts val="2400"/>
              <a:tabLst>
                <a:tab pos="622300" algn="l"/>
              </a:tabLst>
            </a:pPr>
            <a:r>
              <a:rPr lang="en-US" sz="1800" b="1" dirty="0">
                <a:solidFill>
                  <a:schemeClr val="dk1"/>
                </a:solidFill>
                <a:latin typeface="Abadi MT"/>
                <a:cs typeface="Arial"/>
                <a:sym typeface="Arial"/>
              </a:rPr>
              <a:t>User-Friendly Interface: </a:t>
            </a:r>
            <a:r>
              <a:rPr lang="en-US" sz="1800" dirty="0">
                <a:solidFill>
                  <a:schemeClr val="dk1"/>
                </a:solidFill>
                <a:latin typeface="Abadi MT"/>
                <a:cs typeface="Arial"/>
                <a:sym typeface="Arial"/>
              </a:rPr>
              <a:t>The system must be intuitive and accessible to diverse users, including emergency responders and policymakers </a:t>
            </a:r>
          </a:p>
          <a:p>
            <a:pPr marL="336550" lvl="1" indent="-285750">
              <a:lnSpc>
                <a:spcPct val="100000"/>
              </a:lnSpc>
              <a:spcBef>
                <a:spcPts val="600"/>
              </a:spcBef>
              <a:spcAft>
                <a:spcPts val="1200"/>
              </a:spcAft>
              <a:buClr>
                <a:schemeClr val="dk1"/>
              </a:buClr>
              <a:buSzPts val="2400"/>
              <a:tabLst>
                <a:tab pos="622300" algn="l"/>
              </a:tabLst>
            </a:pPr>
            <a:r>
              <a:rPr lang="en-US" sz="1800" b="1" dirty="0">
                <a:solidFill>
                  <a:schemeClr val="dk1"/>
                </a:solidFill>
                <a:latin typeface="Abadi MT"/>
                <a:cs typeface="Arial"/>
                <a:sym typeface="Arial"/>
              </a:rPr>
              <a:t>Clear Visual Identity: </a:t>
            </a:r>
            <a:r>
              <a:rPr lang="en-US" sz="1800" dirty="0">
                <a:solidFill>
                  <a:schemeClr val="dk1"/>
                </a:solidFill>
                <a:latin typeface="Abadi MT"/>
                <a:cs typeface="Arial"/>
                <a:sym typeface="Arial"/>
              </a:rPr>
              <a:t>solutions should be identifiable by a distinct identity.  </a:t>
            </a:r>
          </a:p>
          <a:p>
            <a:pPr marL="336550" lvl="1" indent="-285750">
              <a:lnSpc>
                <a:spcPct val="100000"/>
              </a:lnSpc>
              <a:spcBef>
                <a:spcPts val="600"/>
              </a:spcBef>
              <a:spcAft>
                <a:spcPts val="1200"/>
              </a:spcAft>
              <a:buClr>
                <a:schemeClr val="dk1"/>
              </a:buClr>
              <a:buSzPts val="2400"/>
              <a:tabLst>
                <a:tab pos="622300" algn="l"/>
              </a:tabLst>
            </a:pPr>
            <a:r>
              <a:rPr lang="en-US" sz="1800" b="1" dirty="0">
                <a:solidFill>
                  <a:schemeClr val="dk1"/>
                </a:solidFill>
                <a:latin typeface="Abadi MT"/>
                <a:cs typeface="Arial"/>
                <a:sym typeface="Arial"/>
              </a:rPr>
              <a:t>Cost-Effective and Scalable: </a:t>
            </a:r>
            <a:r>
              <a:rPr lang="en-US" sz="1800" dirty="0">
                <a:solidFill>
                  <a:schemeClr val="dk1"/>
                </a:solidFill>
                <a:latin typeface="Abadi MT"/>
                <a:cs typeface="Arial"/>
                <a:sym typeface="Arial"/>
              </a:rPr>
              <a:t>Solutions should be low-cost, easy to implement, and scalable to different regional needs.  </a:t>
            </a:r>
          </a:p>
          <a:p>
            <a:pPr marL="336550" lvl="1" indent="-285750">
              <a:lnSpc>
                <a:spcPct val="100000"/>
              </a:lnSpc>
              <a:spcBef>
                <a:spcPts val="600"/>
              </a:spcBef>
              <a:spcAft>
                <a:spcPts val="1200"/>
              </a:spcAft>
              <a:buClr>
                <a:schemeClr val="dk1"/>
              </a:buClr>
              <a:buSzPts val="2400"/>
              <a:tabLst>
                <a:tab pos="622300" algn="l"/>
              </a:tabLst>
            </a:pPr>
            <a:r>
              <a:rPr lang="en-US" sz="1800" b="1" dirty="0">
                <a:solidFill>
                  <a:schemeClr val="dk1"/>
                </a:solidFill>
                <a:latin typeface="Abadi MT"/>
                <a:cs typeface="Arial"/>
                <a:sym typeface="Arial"/>
              </a:rPr>
              <a:t>Real-Time Updates: </a:t>
            </a:r>
            <a:r>
              <a:rPr lang="en-US" sz="1800" dirty="0">
                <a:solidFill>
                  <a:schemeClr val="dk1"/>
                </a:solidFill>
                <a:latin typeface="Abadi MT"/>
                <a:cs typeface="Arial"/>
                <a:sym typeface="Arial"/>
              </a:rPr>
              <a:t>The solutions must support real-time data transmission and updates to ensure timely decision-making.  </a:t>
            </a:r>
          </a:p>
          <a:p>
            <a:pPr marL="336550" lvl="1" indent="-285750">
              <a:lnSpc>
                <a:spcPct val="100000"/>
              </a:lnSpc>
              <a:spcBef>
                <a:spcPts val="600"/>
              </a:spcBef>
              <a:spcAft>
                <a:spcPts val="1200"/>
              </a:spcAft>
              <a:buClr>
                <a:schemeClr val="dk1"/>
              </a:buClr>
              <a:buSzPts val="2400"/>
              <a:tabLst>
                <a:tab pos="622300" algn="l"/>
              </a:tabLst>
            </a:pPr>
            <a:endParaRPr lang="en-US" sz="1800" dirty="0">
              <a:solidFill>
                <a:schemeClr val="dk1"/>
              </a:solidFill>
              <a:latin typeface="Abadi MT"/>
              <a:cs typeface="Arial"/>
              <a:sym typeface="Arial"/>
            </a:endParaRPr>
          </a:p>
        </p:txBody>
      </p:sp>
      <p:grpSp>
        <p:nvGrpSpPr>
          <p:cNvPr id="2" name="Group 1">
            <a:extLst>
              <a:ext uri="{FF2B5EF4-FFF2-40B4-BE49-F238E27FC236}">
                <a16:creationId xmlns:a16="http://schemas.microsoft.com/office/drawing/2014/main" id="{3E5091E9-8C39-9FAF-FADF-DD7E9296FFB9}"/>
              </a:ext>
            </a:extLst>
          </p:cNvPr>
          <p:cNvGrpSpPr/>
          <p:nvPr/>
        </p:nvGrpSpPr>
        <p:grpSpPr>
          <a:xfrm>
            <a:off x="4050578" y="6348630"/>
            <a:ext cx="6008869" cy="276999"/>
            <a:chOff x="5694630" y="5988922"/>
            <a:chExt cx="6008869" cy="276999"/>
          </a:xfrm>
        </p:grpSpPr>
        <p:sp>
          <p:nvSpPr>
            <p:cNvPr id="3" name="TextBox 2">
              <a:extLst>
                <a:ext uri="{FF2B5EF4-FFF2-40B4-BE49-F238E27FC236}">
                  <a16:creationId xmlns:a16="http://schemas.microsoft.com/office/drawing/2014/main" id="{35713CBA-B826-4178-ACA4-F29857B7DBD5}"/>
                </a:ext>
              </a:extLst>
            </p:cNvPr>
            <p:cNvSpPr txBox="1"/>
            <p:nvPr/>
          </p:nvSpPr>
          <p:spPr>
            <a:xfrm>
              <a:off x="5694630" y="5988922"/>
              <a:ext cx="994183"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March 2025</a:t>
              </a:r>
            </a:p>
          </p:txBody>
        </p:sp>
        <p:sp>
          <p:nvSpPr>
            <p:cNvPr id="4" name="TextBox 3">
              <a:extLst>
                <a:ext uri="{FF2B5EF4-FFF2-40B4-BE49-F238E27FC236}">
                  <a16:creationId xmlns:a16="http://schemas.microsoft.com/office/drawing/2014/main" id="{99E6AE44-3DAC-E2E7-24D2-8CBFD76174D7}"/>
                </a:ext>
              </a:extLst>
            </p:cNvPr>
            <p:cNvSpPr txBox="1"/>
            <p:nvPr/>
          </p:nvSpPr>
          <p:spPr>
            <a:xfrm>
              <a:off x="7716061" y="5988922"/>
              <a:ext cx="3987438"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TREEADS Governance Recommendations – Think tank</a:t>
              </a:r>
            </a:p>
          </p:txBody>
        </p:sp>
      </p:grpSp>
    </p:spTree>
    <p:extLst>
      <p:ext uri="{BB962C8B-B14F-4D97-AF65-F5344CB8AC3E}">
        <p14:creationId xmlns:p14="http://schemas.microsoft.com/office/powerpoint/2010/main" val="1214437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8">
          <a:extLst>
            <a:ext uri="{FF2B5EF4-FFF2-40B4-BE49-F238E27FC236}">
              <a16:creationId xmlns:a16="http://schemas.microsoft.com/office/drawing/2014/main" id="{6BAC5242-1FE7-6128-6E99-2C88EB8CC5D7}"/>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FC9279BE-150C-A78A-F3A2-35B8CB577905}"/>
              </a:ext>
            </a:extLst>
          </p:cNvPr>
          <p:cNvSpPr>
            <a:spLocks noGrp="1"/>
          </p:cNvSpPr>
          <p:nvPr>
            <p:ph type="title"/>
          </p:nvPr>
        </p:nvSpPr>
        <p:spPr>
          <a:xfrm>
            <a:off x="3657600" y="381000"/>
            <a:ext cx="8534400" cy="1064285"/>
          </a:xfrm>
        </p:spPr>
        <p:txBody>
          <a:bodyPr>
            <a:noAutofit/>
          </a:bodyPr>
          <a:lstStyle/>
          <a:p>
            <a:r>
              <a:rPr lang="en-US" sz="2400" dirty="0">
                <a:latin typeface="Arial" panose="020B0604020202020204" pitchFamily="34" charset="0"/>
                <a:cs typeface="Arial" panose="020B0604020202020204" pitchFamily="34" charset="0"/>
              </a:rPr>
              <a:t>TREEADS Governance Guidelines - Requirements</a:t>
            </a:r>
          </a:p>
        </p:txBody>
      </p:sp>
      <p:sp>
        <p:nvSpPr>
          <p:cNvPr id="5" name="Slide Number Placeholder 4">
            <a:extLst>
              <a:ext uri="{FF2B5EF4-FFF2-40B4-BE49-F238E27FC236}">
                <a16:creationId xmlns:a16="http://schemas.microsoft.com/office/drawing/2014/main" id="{3A3BF469-3AD8-C03A-4F48-F56D81E6175C}"/>
              </a:ext>
            </a:extLst>
          </p:cNvPr>
          <p:cNvSpPr>
            <a:spLocks noGrp="1"/>
          </p:cNvSpPr>
          <p:nvPr>
            <p:ph type="sldNum" sz="quarter" idx="4"/>
          </p:nvPr>
        </p:nvSpPr>
        <p:spPr>
          <a:xfrm>
            <a:off x="11641146" y="5623797"/>
            <a:ext cx="550853" cy="365125"/>
          </a:xfrm>
        </p:spPr>
        <p:txBody>
          <a:bodyPr/>
          <a:lstStyle/>
          <a:p>
            <a:fld id="{5935DDE6-7AD5-4EBC-B546-5013AE520238}" type="slidenum">
              <a:rPr lang="en-US" smtClean="0"/>
              <a:pPr/>
              <a:t>15</a:t>
            </a:fld>
            <a:endParaRPr lang="en-US" dirty="0"/>
          </a:p>
        </p:txBody>
      </p:sp>
      <p:sp>
        <p:nvSpPr>
          <p:cNvPr id="11" name="Content Placeholder 26">
            <a:extLst>
              <a:ext uri="{FF2B5EF4-FFF2-40B4-BE49-F238E27FC236}">
                <a16:creationId xmlns:a16="http://schemas.microsoft.com/office/drawing/2014/main" id="{7B1B6311-4A18-2E98-CDA9-3D59CC3939A2}"/>
              </a:ext>
            </a:extLst>
          </p:cNvPr>
          <p:cNvSpPr>
            <a:spLocks noGrp="1"/>
          </p:cNvSpPr>
          <p:nvPr>
            <p:ph idx="1"/>
          </p:nvPr>
        </p:nvSpPr>
        <p:spPr>
          <a:xfrm>
            <a:off x="3657599" y="1624623"/>
            <a:ext cx="8094519" cy="3608754"/>
          </a:xfrm>
        </p:spPr>
        <p:txBody>
          <a:bodyPr>
            <a:noAutofit/>
          </a:bodyPr>
          <a:lstStyle/>
          <a:p>
            <a:pPr marL="50800" lvl="1" indent="0">
              <a:lnSpc>
                <a:spcPct val="100000"/>
              </a:lnSpc>
              <a:spcBef>
                <a:spcPts val="600"/>
              </a:spcBef>
              <a:spcAft>
                <a:spcPts val="1200"/>
              </a:spcAft>
              <a:buClr>
                <a:schemeClr val="dk1"/>
              </a:buClr>
              <a:buSzPts val="2400"/>
              <a:buNone/>
              <a:tabLst>
                <a:tab pos="622300" algn="l"/>
              </a:tabLst>
            </a:pPr>
            <a:r>
              <a:rPr lang="en-US" sz="1800" b="1" dirty="0">
                <a:solidFill>
                  <a:schemeClr val="dk1"/>
                </a:solidFill>
                <a:latin typeface="Abadi MT"/>
                <a:cs typeface="Arial"/>
                <a:sym typeface="Arial"/>
              </a:rPr>
              <a:t>FUNCTIONALITIES</a:t>
            </a:r>
          </a:p>
          <a:p>
            <a:pPr marL="336550" lvl="1" indent="-285750">
              <a:lnSpc>
                <a:spcPct val="100000"/>
              </a:lnSpc>
              <a:spcBef>
                <a:spcPts val="600"/>
              </a:spcBef>
              <a:spcAft>
                <a:spcPts val="1200"/>
              </a:spcAft>
              <a:buClr>
                <a:schemeClr val="dk1"/>
              </a:buClr>
              <a:buSzPts val="2400"/>
              <a:tabLst>
                <a:tab pos="622300" algn="l"/>
              </a:tabLst>
            </a:pPr>
            <a:r>
              <a:rPr lang="en-US" sz="1800" b="1" dirty="0">
                <a:solidFill>
                  <a:schemeClr val="dk1"/>
                </a:solidFill>
                <a:latin typeface="Abadi MT"/>
                <a:cs typeface="Arial"/>
                <a:sym typeface="Arial"/>
              </a:rPr>
              <a:t>Collaboration Networks: F</a:t>
            </a:r>
            <a:r>
              <a:rPr lang="en-US" sz="1800" dirty="0">
                <a:solidFill>
                  <a:schemeClr val="dk1"/>
                </a:solidFill>
                <a:latin typeface="Abadi MT"/>
                <a:cs typeface="Arial"/>
                <a:sym typeface="Arial"/>
              </a:rPr>
              <a:t>acilitate collaboration among local authorities, emergency response agencies, and other relevant actors.  </a:t>
            </a:r>
          </a:p>
          <a:p>
            <a:pPr marL="336550" lvl="1" indent="-285750">
              <a:lnSpc>
                <a:spcPct val="100000"/>
              </a:lnSpc>
              <a:spcBef>
                <a:spcPts val="600"/>
              </a:spcBef>
              <a:spcAft>
                <a:spcPts val="1200"/>
              </a:spcAft>
              <a:buClr>
                <a:schemeClr val="dk1"/>
              </a:buClr>
              <a:buSzPts val="2400"/>
              <a:tabLst>
                <a:tab pos="622300" algn="l"/>
              </a:tabLst>
            </a:pPr>
            <a:r>
              <a:rPr lang="en-US" sz="1800" b="1" dirty="0">
                <a:solidFill>
                  <a:schemeClr val="dk1"/>
                </a:solidFill>
                <a:latin typeface="Abadi MT"/>
                <a:cs typeface="Arial"/>
                <a:sym typeface="Arial"/>
              </a:rPr>
              <a:t>Holistic (added) Functionalities: </a:t>
            </a:r>
            <a:r>
              <a:rPr lang="en-US" sz="1800" dirty="0">
                <a:solidFill>
                  <a:schemeClr val="dk1"/>
                </a:solidFill>
                <a:latin typeface="Abadi MT"/>
                <a:cs typeface="Arial"/>
                <a:sym typeface="Arial"/>
              </a:rPr>
              <a:t>Focus on cross-functional benefits—e.g., a fire detection tool could also support post-fire restoration efforts,  A training platform could enhance public awareness.  </a:t>
            </a:r>
          </a:p>
          <a:p>
            <a:pPr marL="336550" lvl="1" indent="-285750">
              <a:lnSpc>
                <a:spcPct val="100000"/>
              </a:lnSpc>
              <a:spcBef>
                <a:spcPts val="600"/>
              </a:spcBef>
              <a:spcAft>
                <a:spcPts val="1200"/>
              </a:spcAft>
              <a:buClr>
                <a:schemeClr val="dk1"/>
              </a:buClr>
              <a:buSzPts val="2400"/>
              <a:tabLst>
                <a:tab pos="622300" algn="l"/>
              </a:tabLst>
            </a:pPr>
            <a:r>
              <a:rPr lang="en-US" sz="1800" b="1" dirty="0">
                <a:solidFill>
                  <a:schemeClr val="dk1"/>
                </a:solidFill>
                <a:latin typeface="Abadi MT"/>
                <a:cs typeface="Arial"/>
                <a:sym typeface="Arial"/>
              </a:rPr>
              <a:t>Feedback Mechanisms: </a:t>
            </a:r>
            <a:r>
              <a:rPr lang="en-US" sz="1800" dirty="0">
                <a:solidFill>
                  <a:schemeClr val="dk1"/>
                </a:solidFill>
                <a:latin typeface="Abadi MT"/>
                <a:cs typeface="Arial"/>
                <a:sym typeface="Arial"/>
              </a:rPr>
              <a:t>A structured mechanism should be in place to collect, analyze, and implement feedback from users to improve platform functionality over time.  </a:t>
            </a:r>
          </a:p>
          <a:p>
            <a:pPr marL="336550" lvl="1" indent="-285750">
              <a:lnSpc>
                <a:spcPct val="100000"/>
              </a:lnSpc>
              <a:spcBef>
                <a:spcPts val="600"/>
              </a:spcBef>
              <a:spcAft>
                <a:spcPts val="1200"/>
              </a:spcAft>
              <a:buClr>
                <a:schemeClr val="dk1"/>
              </a:buClr>
              <a:buSzPts val="2400"/>
              <a:tabLst>
                <a:tab pos="622300" algn="l"/>
              </a:tabLst>
            </a:pPr>
            <a:r>
              <a:rPr lang="en-US" sz="1800" b="1" dirty="0">
                <a:solidFill>
                  <a:schemeClr val="dk1"/>
                </a:solidFill>
                <a:latin typeface="Abadi MT"/>
                <a:cs typeface="Arial"/>
                <a:sym typeface="Arial"/>
              </a:rPr>
              <a:t>Seamless integration: </a:t>
            </a:r>
            <a:r>
              <a:rPr lang="en-US" sz="1800" dirty="0">
                <a:solidFill>
                  <a:schemeClr val="dk1"/>
                </a:solidFill>
                <a:latin typeface="Abadi MT"/>
                <a:cs typeface="Arial"/>
                <a:sym typeface="Arial"/>
              </a:rPr>
              <a:t>The solutions must integrate diverse datasets.</a:t>
            </a:r>
          </a:p>
          <a:p>
            <a:pPr marL="336550" lvl="1" indent="-285750">
              <a:lnSpc>
                <a:spcPct val="100000"/>
              </a:lnSpc>
              <a:spcBef>
                <a:spcPts val="600"/>
              </a:spcBef>
              <a:spcAft>
                <a:spcPts val="1200"/>
              </a:spcAft>
              <a:buClr>
                <a:schemeClr val="dk1"/>
              </a:buClr>
              <a:buSzPts val="2400"/>
              <a:tabLst>
                <a:tab pos="622300" algn="l"/>
              </a:tabLst>
            </a:pPr>
            <a:r>
              <a:rPr lang="en-US" sz="1800" b="1" dirty="0">
                <a:solidFill>
                  <a:schemeClr val="dk1"/>
                </a:solidFill>
                <a:latin typeface="Abadi MT"/>
                <a:cs typeface="Arial"/>
                <a:sym typeface="Arial"/>
              </a:rPr>
              <a:t>Data Sharing: </a:t>
            </a:r>
            <a:r>
              <a:rPr lang="en-US" sz="1800" dirty="0">
                <a:solidFill>
                  <a:schemeClr val="dk1"/>
                </a:solidFill>
                <a:latin typeface="Abadi MT"/>
                <a:cs typeface="Arial"/>
                <a:sym typeface="Arial"/>
              </a:rPr>
              <a:t>Data produced should be openly accessible to relevant stakeholders</a:t>
            </a:r>
          </a:p>
        </p:txBody>
      </p:sp>
      <p:grpSp>
        <p:nvGrpSpPr>
          <p:cNvPr id="2" name="Group 1">
            <a:extLst>
              <a:ext uri="{FF2B5EF4-FFF2-40B4-BE49-F238E27FC236}">
                <a16:creationId xmlns:a16="http://schemas.microsoft.com/office/drawing/2014/main" id="{31FED6DA-3E8D-492D-4221-B26A7B081A51}"/>
              </a:ext>
            </a:extLst>
          </p:cNvPr>
          <p:cNvGrpSpPr/>
          <p:nvPr/>
        </p:nvGrpSpPr>
        <p:grpSpPr>
          <a:xfrm>
            <a:off x="4050578" y="6348630"/>
            <a:ext cx="6008869" cy="276999"/>
            <a:chOff x="5694630" y="5988922"/>
            <a:chExt cx="6008869" cy="276999"/>
          </a:xfrm>
        </p:grpSpPr>
        <p:sp>
          <p:nvSpPr>
            <p:cNvPr id="3" name="TextBox 2">
              <a:extLst>
                <a:ext uri="{FF2B5EF4-FFF2-40B4-BE49-F238E27FC236}">
                  <a16:creationId xmlns:a16="http://schemas.microsoft.com/office/drawing/2014/main" id="{1432FC73-4EF2-1FF7-5F68-81E25909DE98}"/>
                </a:ext>
              </a:extLst>
            </p:cNvPr>
            <p:cNvSpPr txBox="1"/>
            <p:nvPr/>
          </p:nvSpPr>
          <p:spPr>
            <a:xfrm>
              <a:off x="5694630" y="5988922"/>
              <a:ext cx="994183"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March 2025</a:t>
              </a:r>
            </a:p>
          </p:txBody>
        </p:sp>
        <p:sp>
          <p:nvSpPr>
            <p:cNvPr id="4" name="TextBox 3">
              <a:extLst>
                <a:ext uri="{FF2B5EF4-FFF2-40B4-BE49-F238E27FC236}">
                  <a16:creationId xmlns:a16="http://schemas.microsoft.com/office/drawing/2014/main" id="{100C79CF-5858-AFCE-F8A4-D9D8A392B124}"/>
                </a:ext>
              </a:extLst>
            </p:cNvPr>
            <p:cNvSpPr txBox="1"/>
            <p:nvPr/>
          </p:nvSpPr>
          <p:spPr>
            <a:xfrm>
              <a:off x="7716061" y="5988922"/>
              <a:ext cx="3987438"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TREEADS Governance Recommendations – Think tank</a:t>
              </a:r>
            </a:p>
          </p:txBody>
        </p:sp>
      </p:grpSp>
    </p:spTree>
    <p:extLst>
      <p:ext uri="{BB962C8B-B14F-4D97-AF65-F5344CB8AC3E}">
        <p14:creationId xmlns:p14="http://schemas.microsoft.com/office/powerpoint/2010/main" val="2802533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8">
          <a:extLst>
            <a:ext uri="{FF2B5EF4-FFF2-40B4-BE49-F238E27FC236}">
              <a16:creationId xmlns:a16="http://schemas.microsoft.com/office/drawing/2014/main" id="{3CD5680D-FD85-A29B-404F-A9DEC14AA3B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1E9DAF8-900B-66DC-AD55-4C52D2FE089A}"/>
              </a:ext>
            </a:extLst>
          </p:cNvPr>
          <p:cNvSpPr>
            <a:spLocks noGrp="1"/>
          </p:cNvSpPr>
          <p:nvPr>
            <p:ph type="sldNum" sz="quarter" idx="4"/>
          </p:nvPr>
        </p:nvSpPr>
        <p:spPr>
          <a:xfrm>
            <a:off x="11641146" y="5623797"/>
            <a:ext cx="550853" cy="365125"/>
          </a:xfrm>
        </p:spPr>
        <p:txBody>
          <a:bodyPr/>
          <a:lstStyle/>
          <a:p>
            <a:fld id="{5935DDE6-7AD5-4EBC-B546-5013AE520238}" type="slidenum">
              <a:rPr lang="en-US" smtClean="0"/>
              <a:pPr/>
              <a:t>16</a:t>
            </a:fld>
            <a:endParaRPr lang="en-US" dirty="0"/>
          </a:p>
        </p:txBody>
      </p:sp>
      <p:sp>
        <p:nvSpPr>
          <p:cNvPr id="2" name="Content Placeholder 26">
            <a:extLst>
              <a:ext uri="{FF2B5EF4-FFF2-40B4-BE49-F238E27FC236}">
                <a16:creationId xmlns:a16="http://schemas.microsoft.com/office/drawing/2014/main" id="{D0CDE616-2CE0-AE8C-6E93-82564C4DF52D}"/>
              </a:ext>
            </a:extLst>
          </p:cNvPr>
          <p:cNvSpPr>
            <a:spLocks noGrp="1"/>
          </p:cNvSpPr>
          <p:nvPr>
            <p:ph idx="1"/>
          </p:nvPr>
        </p:nvSpPr>
        <p:spPr>
          <a:xfrm>
            <a:off x="3944946" y="1795583"/>
            <a:ext cx="7696200" cy="3620479"/>
          </a:xfrm>
        </p:spPr>
        <p:txBody>
          <a:bodyPr>
            <a:noAutofit/>
          </a:bodyPr>
          <a:lstStyle/>
          <a:p>
            <a:pPr marL="393700" lvl="1" indent="-342900">
              <a:lnSpc>
                <a:spcPct val="100000"/>
              </a:lnSpc>
              <a:spcBef>
                <a:spcPts val="600"/>
              </a:spcBef>
              <a:spcAft>
                <a:spcPts val="1200"/>
              </a:spcAft>
              <a:buClr>
                <a:schemeClr val="dk1"/>
              </a:buClr>
              <a:buSzPct val="100000"/>
              <a:buFont typeface="+mj-lt"/>
              <a:buAutoNum type="alphaLcParenR"/>
              <a:tabLst>
                <a:tab pos="622300" algn="l"/>
              </a:tabLst>
            </a:pPr>
            <a:r>
              <a:rPr lang="en-US" sz="1800" b="1" dirty="0">
                <a:solidFill>
                  <a:schemeClr val="dk1"/>
                </a:solidFill>
                <a:latin typeface="Abadi MT"/>
                <a:cs typeface="Arial"/>
                <a:sym typeface="Arial"/>
              </a:rPr>
              <a:t>Mission &amp; Vision</a:t>
            </a:r>
          </a:p>
          <a:p>
            <a:pPr marL="850900" lvl="2" indent="-342900">
              <a:lnSpc>
                <a:spcPct val="100000"/>
              </a:lnSpc>
              <a:spcBef>
                <a:spcPts val="600"/>
              </a:spcBef>
              <a:spcAft>
                <a:spcPts val="1200"/>
              </a:spcAft>
              <a:buClr>
                <a:schemeClr val="dk1"/>
              </a:buClr>
              <a:buSzPct val="100000"/>
              <a:tabLst>
                <a:tab pos="622300" algn="l"/>
              </a:tabLst>
            </a:pPr>
            <a:r>
              <a:rPr lang="en-US" sz="1800" dirty="0">
                <a:solidFill>
                  <a:schemeClr val="dk1"/>
                </a:solidFill>
                <a:latin typeface="Abadi MT"/>
                <a:cs typeface="Arial"/>
                <a:sym typeface="Arial"/>
              </a:rPr>
              <a:t>Contribute to improve wildfire management in the European Union by upholding the TREEADS requirements </a:t>
            </a:r>
          </a:p>
          <a:p>
            <a:pPr marL="850900" lvl="2" indent="-342900">
              <a:lnSpc>
                <a:spcPct val="100000"/>
              </a:lnSpc>
              <a:spcBef>
                <a:spcPts val="600"/>
              </a:spcBef>
              <a:spcAft>
                <a:spcPts val="1200"/>
              </a:spcAft>
              <a:buClr>
                <a:schemeClr val="dk1"/>
              </a:buClr>
              <a:buSzPct val="100000"/>
              <a:tabLst>
                <a:tab pos="622300" algn="l"/>
              </a:tabLst>
            </a:pPr>
            <a:r>
              <a:rPr lang="en-US" sz="1800" dirty="0">
                <a:solidFill>
                  <a:schemeClr val="dk1"/>
                </a:solidFill>
                <a:latin typeface="Abadi MT"/>
                <a:cs typeface="Arial"/>
                <a:sym typeface="Arial"/>
              </a:rPr>
              <a:t>Serve as an independent advisory body bridging the gap between research, innovation, and practical application of solutions in wildfire management.  </a:t>
            </a:r>
          </a:p>
          <a:p>
            <a:pPr marL="850900" lvl="2" indent="-342900">
              <a:lnSpc>
                <a:spcPct val="100000"/>
              </a:lnSpc>
              <a:spcBef>
                <a:spcPts val="600"/>
              </a:spcBef>
              <a:spcAft>
                <a:spcPts val="1200"/>
              </a:spcAft>
              <a:buClr>
                <a:schemeClr val="dk1"/>
              </a:buClr>
              <a:buSzPct val="100000"/>
              <a:tabLst>
                <a:tab pos="622300" algn="l"/>
              </a:tabLst>
            </a:pPr>
            <a:r>
              <a:rPr lang="en-US" sz="1800" dirty="0">
                <a:solidFill>
                  <a:schemeClr val="dk1"/>
                </a:solidFill>
                <a:latin typeface="Abadi MT"/>
                <a:cs typeface="Arial"/>
                <a:sym typeface="Arial"/>
              </a:rPr>
              <a:t>Support the development, exploitation and adoption of the TREEADS solutions, contributing to the consolidation of TREEADS’ operational culture.  </a:t>
            </a:r>
          </a:p>
        </p:txBody>
      </p:sp>
      <p:sp>
        <p:nvSpPr>
          <p:cNvPr id="6" name="Title 9">
            <a:extLst>
              <a:ext uri="{FF2B5EF4-FFF2-40B4-BE49-F238E27FC236}">
                <a16:creationId xmlns:a16="http://schemas.microsoft.com/office/drawing/2014/main" id="{A021C5EE-0394-BEEC-F60B-119B9FEBFC81}"/>
              </a:ext>
            </a:extLst>
          </p:cNvPr>
          <p:cNvSpPr>
            <a:spLocks noGrp="1"/>
          </p:cNvSpPr>
          <p:nvPr>
            <p:ph type="title"/>
          </p:nvPr>
        </p:nvSpPr>
        <p:spPr>
          <a:xfrm>
            <a:off x="3657600" y="381000"/>
            <a:ext cx="8534400" cy="1064285"/>
          </a:xfrm>
        </p:spPr>
        <p:txBody>
          <a:bodyPr>
            <a:noAutofit/>
          </a:bodyPr>
          <a:lstStyle/>
          <a:p>
            <a:r>
              <a:rPr lang="en-US" sz="2400" dirty="0">
                <a:latin typeface="Arial" panose="020B0604020202020204" pitchFamily="34" charset="0"/>
                <a:cs typeface="Arial" panose="020B0604020202020204" pitchFamily="34" charset="0"/>
              </a:rPr>
              <a:t>TREEADS Think Tank – Governance Model</a:t>
            </a:r>
          </a:p>
        </p:txBody>
      </p:sp>
      <p:grpSp>
        <p:nvGrpSpPr>
          <p:cNvPr id="3" name="Group 2">
            <a:extLst>
              <a:ext uri="{FF2B5EF4-FFF2-40B4-BE49-F238E27FC236}">
                <a16:creationId xmlns:a16="http://schemas.microsoft.com/office/drawing/2014/main" id="{50265AA4-751D-7131-6740-1F5FFC6AF441}"/>
              </a:ext>
            </a:extLst>
          </p:cNvPr>
          <p:cNvGrpSpPr/>
          <p:nvPr/>
        </p:nvGrpSpPr>
        <p:grpSpPr>
          <a:xfrm>
            <a:off x="4050578" y="6348630"/>
            <a:ext cx="6008869" cy="276999"/>
            <a:chOff x="5694630" y="5988922"/>
            <a:chExt cx="6008869" cy="276999"/>
          </a:xfrm>
        </p:grpSpPr>
        <p:sp>
          <p:nvSpPr>
            <p:cNvPr id="4" name="TextBox 3">
              <a:extLst>
                <a:ext uri="{FF2B5EF4-FFF2-40B4-BE49-F238E27FC236}">
                  <a16:creationId xmlns:a16="http://schemas.microsoft.com/office/drawing/2014/main" id="{78C608AE-02A6-F440-C1AA-935E87767243}"/>
                </a:ext>
              </a:extLst>
            </p:cNvPr>
            <p:cNvSpPr txBox="1"/>
            <p:nvPr/>
          </p:nvSpPr>
          <p:spPr>
            <a:xfrm>
              <a:off x="5694630" y="5988922"/>
              <a:ext cx="994183"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March 2025</a:t>
              </a:r>
            </a:p>
          </p:txBody>
        </p:sp>
        <p:sp>
          <p:nvSpPr>
            <p:cNvPr id="7" name="TextBox 6">
              <a:extLst>
                <a:ext uri="{FF2B5EF4-FFF2-40B4-BE49-F238E27FC236}">
                  <a16:creationId xmlns:a16="http://schemas.microsoft.com/office/drawing/2014/main" id="{29398765-CF6A-E1CD-77F0-35A934E05E97}"/>
                </a:ext>
              </a:extLst>
            </p:cNvPr>
            <p:cNvSpPr txBox="1"/>
            <p:nvPr/>
          </p:nvSpPr>
          <p:spPr>
            <a:xfrm>
              <a:off x="7716061" y="5988922"/>
              <a:ext cx="3987438"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TREEADS Governance Recommendations – Think tank</a:t>
              </a:r>
            </a:p>
          </p:txBody>
        </p:sp>
      </p:grpSp>
    </p:spTree>
    <p:extLst>
      <p:ext uri="{BB962C8B-B14F-4D97-AF65-F5344CB8AC3E}">
        <p14:creationId xmlns:p14="http://schemas.microsoft.com/office/powerpoint/2010/main" val="1310951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88">
          <a:extLst>
            <a:ext uri="{FF2B5EF4-FFF2-40B4-BE49-F238E27FC236}">
              <a16:creationId xmlns:a16="http://schemas.microsoft.com/office/drawing/2014/main" id="{A3D264DB-351A-037B-022B-CB583143275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8B7BA66-63EE-C6AD-B724-2BF0EFA3E213}"/>
              </a:ext>
            </a:extLst>
          </p:cNvPr>
          <p:cNvSpPr>
            <a:spLocks noGrp="1"/>
          </p:cNvSpPr>
          <p:nvPr>
            <p:ph type="sldNum" sz="quarter" idx="4"/>
          </p:nvPr>
        </p:nvSpPr>
        <p:spPr>
          <a:xfrm>
            <a:off x="11641146" y="5623797"/>
            <a:ext cx="550853" cy="365125"/>
          </a:xfrm>
        </p:spPr>
        <p:txBody>
          <a:bodyPr/>
          <a:lstStyle/>
          <a:p>
            <a:fld id="{5935DDE6-7AD5-4EBC-B546-5013AE520238}" type="slidenum">
              <a:rPr lang="en-US" smtClean="0"/>
              <a:pPr/>
              <a:t>17</a:t>
            </a:fld>
            <a:endParaRPr lang="en-US" dirty="0"/>
          </a:p>
        </p:txBody>
      </p:sp>
      <p:sp>
        <p:nvSpPr>
          <p:cNvPr id="2" name="Content Placeholder 26">
            <a:extLst>
              <a:ext uri="{FF2B5EF4-FFF2-40B4-BE49-F238E27FC236}">
                <a16:creationId xmlns:a16="http://schemas.microsoft.com/office/drawing/2014/main" id="{3206A773-A8E0-7861-FAFE-EAE15004A387}"/>
              </a:ext>
            </a:extLst>
          </p:cNvPr>
          <p:cNvSpPr>
            <a:spLocks noGrp="1"/>
          </p:cNvSpPr>
          <p:nvPr>
            <p:ph idx="1"/>
          </p:nvPr>
        </p:nvSpPr>
        <p:spPr>
          <a:xfrm>
            <a:off x="3944946" y="1795583"/>
            <a:ext cx="7696200" cy="4193339"/>
          </a:xfrm>
        </p:spPr>
        <p:txBody>
          <a:bodyPr>
            <a:noAutofit/>
          </a:bodyPr>
          <a:lstStyle/>
          <a:p>
            <a:pPr marL="393700" lvl="1" indent="-342900">
              <a:lnSpc>
                <a:spcPct val="100000"/>
              </a:lnSpc>
              <a:spcBef>
                <a:spcPts val="600"/>
              </a:spcBef>
              <a:spcAft>
                <a:spcPts val="1200"/>
              </a:spcAft>
              <a:buClr>
                <a:schemeClr val="dk1"/>
              </a:buClr>
              <a:buSzPct val="100000"/>
              <a:buFont typeface="+mj-lt"/>
              <a:buAutoNum type="alphaLcParenR" startAt="2"/>
              <a:tabLst>
                <a:tab pos="622300" algn="l"/>
              </a:tabLst>
            </a:pPr>
            <a:r>
              <a:rPr lang="en-US" sz="1800" b="1" dirty="0">
                <a:solidFill>
                  <a:schemeClr val="dk1"/>
                </a:solidFill>
                <a:latin typeface="Abadi MT"/>
                <a:cs typeface="Arial"/>
                <a:sym typeface="Arial"/>
              </a:rPr>
              <a:t>Governance and Membership</a:t>
            </a:r>
          </a:p>
          <a:p>
            <a:pPr marL="850900" lvl="2" indent="-342900">
              <a:lnSpc>
                <a:spcPct val="100000"/>
              </a:lnSpc>
              <a:spcBef>
                <a:spcPts val="600"/>
              </a:spcBef>
              <a:spcAft>
                <a:spcPts val="1200"/>
              </a:spcAft>
              <a:buClr>
                <a:schemeClr val="dk1"/>
              </a:buClr>
              <a:buSzPct val="100000"/>
              <a:tabLst>
                <a:tab pos="622300" algn="l"/>
              </a:tabLst>
            </a:pPr>
            <a:r>
              <a:rPr lang="en-US" sz="1800" dirty="0">
                <a:solidFill>
                  <a:schemeClr val="dk1"/>
                </a:solidFill>
                <a:latin typeface="Abadi MT"/>
                <a:cs typeface="Arial"/>
                <a:sym typeface="Arial"/>
              </a:rPr>
              <a:t>Upon the conclusion of the TREEADS project, the Think Tank will initially function as an advisory committee.  </a:t>
            </a:r>
          </a:p>
          <a:p>
            <a:pPr marL="850900" lvl="2" indent="-342900">
              <a:lnSpc>
                <a:spcPct val="100000"/>
              </a:lnSpc>
              <a:spcBef>
                <a:spcPts val="600"/>
              </a:spcBef>
              <a:spcAft>
                <a:spcPts val="1200"/>
              </a:spcAft>
              <a:buClr>
                <a:schemeClr val="dk1"/>
              </a:buClr>
              <a:buSzPct val="100000"/>
              <a:tabLst>
                <a:tab pos="622300" algn="l"/>
              </a:tabLst>
            </a:pPr>
            <a:r>
              <a:rPr lang="en-US" sz="1800" dirty="0">
                <a:solidFill>
                  <a:schemeClr val="dk1"/>
                </a:solidFill>
                <a:latin typeface="Abadi MT"/>
                <a:cs typeface="Arial"/>
                <a:sym typeface="Arial"/>
              </a:rPr>
              <a:t>The Think Tank will operate under a horizontal, non-hierarchical governance model, ensuring equal participation among members.  </a:t>
            </a:r>
          </a:p>
          <a:p>
            <a:pPr marL="850900" lvl="2" indent="-342900">
              <a:lnSpc>
                <a:spcPct val="100000"/>
              </a:lnSpc>
              <a:spcBef>
                <a:spcPts val="600"/>
              </a:spcBef>
              <a:spcAft>
                <a:spcPts val="1200"/>
              </a:spcAft>
              <a:buClr>
                <a:schemeClr val="dk1"/>
              </a:buClr>
              <a:buSzPct val="100000"/>
              <a:tabLst>
                <a:tab pos="622300" algn="l"/>
              </a:tabLst>
            </a:pPr>
            <a:r>
              <a:rPr lang="en-US" sz="1800" dirty="0">
                <a:solidFill>
                  <a:schemeClr val="dk1"/>
                </a:solidFill>
                <a:latin typeface="Abadi MT"/>
                <a:cs typeface="Arial"/>
                <a:sym typeface="Arial"/>
              </a:rPr>
              <a:t>The group of members will be validated at the last consortium meeting.  </a:t>
            </a:r>
          </a:p>
          <a:p>
            <a:pPr marL="850900" lvl="2" indent="-342900">
              <a:lnSpc>
                <a:spcPct val="100000"/>
              </a:lnSpc>
              <a:spcBef>
                <a:spcPts val="600"/>
              </a:spcBef>
              <a:spcAft>
                <a:spcPts val="1200"/>
              </a:spcAft>
              <a:buClr>
                <a:schemeClr val="dk1"/>
              </a:buClr>
              <a:buSzPct val="100000"/>
              <a:tabLst>
                <a:tab pos="622300" algn="l"/>
              </a:tabLst>
            </a:pPr>
            <a:r>
              <a:rPr lang="en-US" sz="1800" dirty="0">
                <a:solidFill>
                  <a:schemeClr val="dk1"/>
                </a:solidFill>
                <a:latin typeface="Abadi MT"/>
                <a:cs typeface="Arial"/>
                <a:sym typeface="Arial"/>
              </a:rPr>
              <a:t>Future member engagement will be subject to approval by the founding group.  </a:t>
            </a:r>
          </a:p>
          <a:p>
            <a:pPr marL="850900" lvl="2" indent="-342900">
              <a:lnSpc>
                <a:spcPct val="100000"/>
              </a:lnSpc>
              <a:spcBef>
                <a:spcPts val="600"/>
              </a:spcBef>
              <a:spcAft>
                <a:spcPts val="1200"/>
              </a:spcAft>
              <a:buClr>
                <a:schemeClr val="dk1"/>
              </a:buClr>
              <a:buSzPct val="100000"/>
              <a:tabLst>
                <a:tab pos="622300" algn="l"/>
              </a:tabLst>
            </a:pPr>
            <a:r>
              <a:rPr lang="en-US" sz="1800" dirty="0">
                <a:solidFill>
                  <a:schemeClr val="dk1"/>
                </a:solidFill>
                <a:latin typeface="Abadi MT"/>
                <a:cs typeface="Arial"/>
                <a:sym typeface="Arial"/>
              </a:rPr>
              <a:t>A rotating convener model will be implemented to encourage shared leadership and inclusivity.  </a:t>
            </a:r>
          </a:p>
        </p:txBody>
      </p:sp>
      <p:sp>
        <p:nvSpPr>
          <p:cNvPr id="6" name="Title 9">
            <a:extLst>
              <a:ext uri="{FF2B5EF4-FFF2-40B4-BE49-F238E27FC236}">
                <a16:creationId xmlns:a16="http://schemas.microsoft.com/office/drawing/2014/main" id="{00B0A928-ED17-5CF9-80FE-A21269DA7ECF}"/>
              </a:ext>
            </a:extLst>
          </p:cNvPr>
          <p:cNvSpPr>
            <a:spLocks noGrp="1"/>
          </p:cNvSpPr>
          <p:nvPr>
            <p:ph type="title"/>
          </p:nvPr>
        </p:nvSpPr>
        <p:spPr>
          <a:xfrm>
            <a:off x="3657600" y="381000"/>
            <a:ext cx="8534400" cy="1064285"/>
          </a:xfrm>
        </p:spPr>
        <p:txBody>
          <a:bodyPr>
            <a:noAutofit/>
          </a:bodyPr>
          <a:lstStyle/>
          <a:p>
            <a:r>
              <a:rPr lang="en-US" sz="2400" dirty="0">
                <a:latin typeface="Arial" panose="020B0604020202020204" pitchFamily="34" charset="0"/>
                <a:cs typeface="Arial" panose="020B0604020202020204" pitchFamily="34" charset="0"/>
              </a:rPr>
              <a:t>TREEADS Think Tank – Governance Model</a:t>
            </a:r>
          </a:p>
        </p:txBody>
      </p:sp>
      <p:grpSp>
        <p:nvGrpSpPr>
          <p:cNvPr id="3" name="Group 2">
            <a:extLst>
              <a:ext uri="{FF2B5EF4-FFF2-40B4-BE49-F238E27FC236}">
                <a16:creationId xmlns:a16="http://schemas.microsoft.com/office/drawing/2014/main" id="{A2259487-8E65-57C8-C190-43EB1BEA53ED}"/>
              </a:ext>
            </a:extLst>
          </p:cNvPr>
          <p:cNvGrpSpPr/>
          <p:nvPr/>
        </p:nvGrpSpPr>
        <p:grpSpPr>
          <a:xfrm>
            <a:off x="4050578" y="6348630"/>
            <a:ext cx="6008869" cy="276999"/>
            <a:chOff x="5694630" y="5988922"/>
            <a:chExt cx="6008869" cy="276999"/>
          </a:xfrm>
        </p:grpSpPr>
        <p:sp>
          <p:nvSpPr>
            <p:cNvPr id="4" name="TextBox 3">
              <a:extLst>
                <a:ext uri="{FF2B5EF4-FFF2-40B4-BE49-F238E27FC236}">
                  <a16:creationId xmlns:a16="http://schemas.microsoft.com/office/drawing/2014/main" id="{AE7B2673-E054-25CD-2061-A5C8273BC854}"/>
                </a:ext>
              </a:extLst>
            </p:cNvPr>
            <p:cNvSpPr txBox="1"/>
            <p:nvPr/>
          </p:nvSpPr>
          <p:spPr>
            <a:xfrm>
              <a:off x="5694630" y="5988922"/>
              <a:ext cx="994183"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March 2025</a:t>
              </a:r>
            </a:p>
          </p:txBody>
        </p:sp>
        <p:sp>
          <p:nvSpPr>
            <p:cNvPr id="7" name="TextBox 6">
              <a:extLst>
                <a:ext uri="{FF2B5EF4-FFF2-40B4-BE49-F238E27FC236}">
                  <a16:creationId xmlns:a16="http://schemas.microsoft.com/office/drawing/2014/main" id="{14D3E277-006B-6342-3B4E-859B94BF73A5}"/>
                </a:ext>
              </a:extLst>
            </p:cNvPr>
            <p:cNvSpPr txBox="1"/>
            <p:nvPr/>
          </p:nvSpPr>
          <p:spPr>
            <a:xfrm>
              <a:off x="7716061" y="5988922"/>
              <a:ext cx="3987438"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TREEADS Governance Recommendations – Think tank</a:t>
              </a:r>
            </a:p>
          </p:txBody>
        </p:sp>
      </p:grpSp>
    </p:spTree>
    <p:extLst>
      <p:ext uri="{BB962C8B-B14F-4D97-AF65-F5344CB8AC3E}">
        <p14:creationId xmlns:p14="http://schemas.microsoft.com/office/powerpoint/2010/main" val="1033869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88">
          <a:extLst>
            <a:ext uri="{FF2B5EF4-FFF2-40B4-BE49-F238E27FC236}">
              <a16:creationId xmlns:a16="http://schemas.microsoft.com/office/drawing/2014/main" id="{F6FBFF7D-5147-4B97-2CCB-3D1DD2BCB976}"/>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63968C0-8AE6-6BE5-4DA3-930DFF0106AC}"/>
              </a:ext>
            </a:extLst>
          </p:cNvPr>
          <p:cNvSpPr>
            <a:spLocks noGrp="1"/>
          </p:cNvSpPr>
          <p:nvPr>
            <p:ph type="sldNum" sz="quarter" idx="4"/>
          </p:nvPr>
        </p:nvSpPr>
        <p:spPr>
          <a:xfrm>
            <a:off x="11641146" y="5623797"/>
            <a:ext cx="550853" cy="365125"/>
          </a:xfrm>
        </p:spPr>
        <p:txBody>
          <a:bodyPr/>
          <a:lstStyle/>
          <a:p>
            <a:fld id="{5935DDE6-7AD5-4EBC-B546-5013AE520238}" type="slidenum">
              <a:rPr lang="en-US" smtClean="0"/>
              <a:pPr/>
              <a:t>18</a:t>
            </a:fld>
            <a:endParaRPr lang="en-US" dirty="0"/>
          </a:p>
        </p:txBody>
      </p:sp>
      <p:sp>
        <p:nvSpPr>
          <p:cNvPr id="2" name="Content Placeholder 26">
            <a:extLst>
              <a:ext uri="{FF2B5EF4-FFF2-40B4-BE49-F238E27FC236}">
                <a16:creationId xmlns:a16="http://schemas.microsoft.com/office/drawing/2014/main" id="{DAF916AB-0752-ED2E-3EF5-4979034EDA9E}"/>
              </a:ext>
            </a:extLst>
          </p:cNvPr>
          <p:cNvSpPr>
            <a:spLocks noGrp="1"/>
          </p:cNvSpPr>
          <p:nvPr>
            <p:ph idx="1"/>
          </p:nvPr>
        </p:nvSpPr>
        <p:spPr>
          <a:xfrm>
            <a:off x="3944946" y="1795583"/>
            <a:ext cx="7696200" cy="4513142"/>
          </a:xfrm>
        </p:spPr>
        <p:txBody>
          <a:bodyPr>
            <a:noAutofit/>
          </a:bodyPr>
          <a:lstStyle/>
          <a:p>
            <a:pPr marL="393700" lvl="1" indent="-342900">
              <a:lnSpc>
                <a:spcPct val="100000"/>
              </a:lnSpc>
              <a:spcBef>
                <a:spcPts val="600"/>
              </a:spcBef>
              <a:spcAft>
                <a:spcPts val="1200"/>
              </a:spcAft>
              <a:buClr>
                <a:schemeClr val="dk1"/>
              </a:buClr>
              <a:buSzPct val="100000"/>
              <a:buFont typeface="+mj-lt"/>
              <a:buAutoNum type="alphaLcParenR" startAt="3"/>
              <a:tabLst>
                <a:tab pos="622300" algn="l"/>
              </a:tabLst>
            </a:pPr>
            <a:r>
              <a:rPr lang="en-US" sz="1800" b="1" dirty="0">
                <a:solidFill>
                  <a:schemeClr val="dk1"/>
                </a:solidFill>
                <a:latin typeface="Abadi MT"/>
                <a:cs typeface="Arial"/>
                <a:sym typeface="Arial"/>
              </a:rPr>
              <a:t>Operational Framework  </a:t>
            </a:r>
          </a:p>
          <a:p>
            <a:pPr marL="850900" lvl="2" indent="-342900">
              <a:lnSpc>
                <a:spcPct val="100000"/>
              </a:lnSpc>
              <a:spcBef>
                <a:spcPts val="600"/>
              </a:spcBef>
              <a:spcAft>
                <a:spcPts val="1200"/>
              </a:spcAft>
              <a:buClr>
                <a:schemeClr val="dk1"/>
              </a:buClr>
              <a:buSzPct val="100000"/>
              <a:tabLst>
                <a:tab pos="622300" algn="l"/>
              </a:tabLst>
            </a:pPr>
            <a:r>
              <a:rPr lang="en-US" sz="1800" dirty="0">
                <a:solidFill>
                  <a:schemeClr val="dk1"/>
                </a:solidFill>
                <a:latin typeface="Abadi MT"/>
                <a:cs typeface="Arial"/>
                <a:sym typeface="Arial"/>
              </a:rPr>
              <a:t>The Think Tank will convene biannually to discuss:  </a:t>
            </a:r>
          </a:p>
          <a:p>
            <a:pPr marL="1308100" lvl="3" indent="-342900">
              <a:lnSpc>
                <a:spcPct val="100000"/>
              </a:lnSpc>
              <a:spcBef>
                <a:spcPts val="600"/>
              </a:spcBef>
              <a:spcAft>
                <a:spcPts val="1200"/>
              </a:spcAft>
              <a:buClr>
                <a:schemeClr val="dk1"/>
              </a:buClr>
              <a:buSzPct val="100000"/>
              <a:tabLst>
                <a:tab pos="622300" algn="l"/>
              </a:tabLst>
            </a:pPr>
            <a:r>
              <a:rPr lang="en-US" dirty="0">
                <a:solidFill>
                  <a:schemeClr val="dk1"/>
                </a:solidFill>
                <a:latin typeface="Abadi MT"/>
                <a:cs typeface="Arial"/>
                <a:sym typeface="Arial"/>
              </a:rPr>
              <a:t>TREEADS Governance Model</a:t>
            </a:r>
          </a:p>
          <a:p>
            <a:pPr marL="1308100" lvl="3" indent="-342900">
              <a:lnSpc>
                <a:spcPct val="100000"/>
              </a:lnSpc>
              <a:spcBef>
                <a:spcPts val="600"/>
              </a:spcBef>
              <a:spcAft>
                <a:spcPts val="1200"/>
              </a:spcAft>
              <a:buClr>
                <a:schemeClr val="dk1"/>
              </a:buClr>
              <a:buSzPct val="100000"/>
              <a:tabLst>
                <a:tab pos="622300" algn="l"/>
              </a:tabLst>
            </a:pPr>
            <a:r>
              <a:rPr lang="en-US" dirty="0">
                <a:solidFill>
                  <a:schemeClr val="dk1"/>
                </a:solidFill>
                <a:latin typeface="Abadi MT"/>
                <a:cs typeface="Arial"/>
                <a:sym typeface="Arial"/>
              </a:rPr>
              <a:t>Exploitation and scaling of TREEADS solutions.  </a:t>
            </a:r>
          </a:p>
          <a:p>
            <a:pPr marL="1308100" lvl="3" indent="-342900">
              <a:lnSpc>
                <a:spcPct val="100000"/>
              </a:lnSpc>
              <a:spcBef>
                <a:spcPts val="600"/>
              </a:spcBef>
              <a:spcAft>
                <a:spcPts val="1200"/>
              </a:spcAft>
              <a:buClr>
                <a:schemeClr val="dk1"/>
              </a:buClr>
              <a:buSzPct val="100000"/>
              <a:tabLst>
                <a:tab pos="622300" algn="l"/>
              </a:tabLst>
            </a:pPr>
            <a:r>
              <a:rPr lang="en-US" dirty="0">
                <a:solidFill>
                  <a:schemeClr val="dk1"/>
                </a:solidFill>
                <a:latin typeface="Abadi MT"/>
                <a:cs typeface="Arial"/>
                <a:sym typeface="Arial"/>
              </a:rPr>
              <a:t>Social acceptance and stakeholder engagement strategies.  </a:t>
            </a:r>
          </a:p>
          <a:p>
            <a:pPr marL="1308100" lvl="3" indent="-342900">
              <a:lnSpc>
                <a:spcPct val="100000"/>
              </a:lnSpc>
              <a:spcBef>
                <a:spcPts val="600"/>
              </a:spcBef>
              <a:spcAft>
                <a:spcPts val="1200"/>
              </a:spcAft>
              <a:buClr>
                <a:schemeClr val="dk1"/>
              </a:buClr>
              <a:buSzPct val="100000"/>
              <a:tabLst>
                <a:tab pos="622300" algn="l"/>
              </a:tabLst>
            </a:pPr>
            <a:r>
              <a:rPr lang="en-US" dirty="0">
                <a:solidFill>
                  <a:schemeClr val="dk1"/>
                </a:solidFill>
                <a:latin typeface="Abadi MT"/>
                <a:cs typeface="Arial"/>
                <a:sym typeface="Arial"/>
              </a:rPr>
              <a:t>Best practices in wildfire prevention, response, and recovery.  </a:t>
            </a:r>
          </a:p>
          <a:p>
            <a:pPr marL="850900" lvl="2" indent="-342900">
              <a:lnSpc>
                <a:spcPct val="100000"/>
              </a:lnSpc>
              <a:spcBef>
                <a:spcPts val="600"/>
              </a:spcBef>
              <a:spcAft>
                <a:spcPts val="1200"/>
              </a:spcAft>
              <a:buClr>
                <a:schemeClr val="dk1"/>
              </a:buClr>
              <a:buSzPct val="100000"/>
              <a:tabLst>
                <a:tab pos="622300" algn="l"/>
              </a:tabLst>
            </a:pPr>
            <a:r>
              <a:rPr lang="en-US" sz="1800" dirty="0">
                <a:solidFill>
                  <a:schemeClr val="dk1"/>
                </a:solidFill>
                <a:latin typeface="Abadi MT"/>
                <a:cs typeface="Arial"/>
                <a:sym typeface="Arial"/>
              </a:rPr>
              <a:t>Technology and exploitation developments, including the potential expansion of activities and scope, will be reviewed and decided upon by the initial group of members. Extraordinary meetings will be called if necessary.  </a:t>
            </a:r>
          </a:p>
        </p:txBody>
      </p:sp>
      <p:sp>
        <p:nvSpPr>
          <p:cNvPr id="6" name="Title 9">
            <a:extLst>
              <a:ext uri="{FF2B5EF4-FFF2-40B4-BE49-F238E27FC236}">
                <a16:creationId xmlns:a16="http://schemas.microsoft.com/office/drawing/2014/main" id="{F053A359-17B4-4168-FF12-AA0564A7288F}"/>
              </a:ext>
            </a:extLst>
          </p:cNvPr>
          <p:cNvSpPr>
            <a:spLocks noGrp="1"/>
          </p:cNvSpPr>
          <p:nvPr>
            <p:ph type="title"/>
          </p:nvPr>
        </p:nvSpPr>
        <p:spPr>
          <a:xfrm>
            <a:off x="3657600" y="381000"/>
            <a:ext cx="8534400" cy="1064285"/>
          </a:xfrm>
        </p:spPr>
        <p:txBody>
          <a:bodyPr>
            <a:noAutofit/>
          </a:bodyPr>
          <a:lstStyle/>
          <a:p>
            <a:r>
              <a:rPr lang="en-US" sz="2400" dirty="0">
                <a:latin typeface="Arial" panose="020B0604020202020204" pitchFamily="34" charset="0"/>
                <a:cs typeface="Arial" panose="020B0604020202020204" pitchFamily="34" charset="0"/>
              </a:rPr>
              <a:t>TREEADS Think Tank – Governance Model</a:t>
            </a:r>
          </a:p>
        </p:txBody>
      </p:sp>
      <p:grpSp>
        <p:nvGrpSpPr>
          <p:cNvPr id="3" name="Group 2">
            <a:extLst>
              <a:ext uri="{FF2B5EF4-FFF2-40B4-BE49-F238E27FC236}">
                <a16:creationId xmlns:a16="http://schemas.microsoft.com/office/drawing/2014/main" id="{EA930EB8-5F19-5F1B-5337-AC41CD4FFCEF}"/>
              </a:ext>
            </a:extLst>
          </p:cNvPr>
          <p:cNvGrpSpPr/>
          <p:nvPr/>
        </p:nvGrpSpPr>
        <p:grpSpPr>
          <a:xfrm>
            <a:off x="4050578" y="6348630"/>
            <a:ext cx="6008869" cy="276999"/>
            <a:chOff x="5694630" y="5988922"/>
            <a:chExt cx="6008869" cy="276999"/>
          </a:xfrm>
        </p:grpSpPr>
        <p:sp>
          <p:nvSpPr>
            <p:cNvPr id="4" name="TextBox 3">
              <a:extLst>
                <a:ext uri="{FF2B5EF4-FFF2-40B4-BE49-F238E27FC236}">
                  <a16:creationId xmlns:a16="http://schemas.microsoft.com/office/drawing/2014/main" id="{01284A87-3BF1-2CB8-813E-8B1CE8C7E96E}"/>
                </a:ext>
              </a:extLst>
            </p:cNvPr>
            <p:cNvSpPr txBox="1"/>
            <p:nvPr/>
          </p:nvSpPr>
          <p:spPr>
            <a:xfrm>
              <a:off x="5694630" y="5988922"/>
              <a:ext cx="994183"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March 2025</a:t>
              </a:r>
            </a:p>
          </p:txBody>
        </p:sp>
        <p:sp>
          <p:nvSpPr>
            <p:cNvPr id="7" name="TextBox 6">
              <a:extLst>
                <a:ext uri="{FF2B5EF4-FFF2-40B4-BE49-F238E27FC236}">
                  <a16:creationId xmlns:a16="http://schemas.microsoft.com/office/drawing/2014/main" id="{E1047B99-9A2D-9D66-B0B6-553F67C89E95}"/>
                </a:ext>
              </a:extLst>
            </p:cNvPr>
            <p:cNvSpPr txBox="1"/>
            <p:nvPr/>
          </p:nvSpPr>
          <p:spPr>
            <a:xfrm>
              <a:off x="7716061" y="5988922"/>
              <a:ext cx="3987438"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TREEADS Governance Recommendations – Think tank</a:t>
              </a:r>
            </a:p>
          </p:txBody>
        </p:sp>
      </p:grpSp>
    </p:spTree>
    <p:extLst>
      <p:ext uri="{BB962C8B-B14F-4D97-AF65-F5344CB8AC3E}">
        <p14:creationId xmlns:p14="http://schemas.microsoft.com/office/powerpoint/2010/main" val="1711054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88">
          <a:extLst>
            <a:ext uri="{FF2B5EF4-FFF2-40B4-BE49-F238E27FC236}">
              <a16:creationId xmlns:a16="http://schemas.microsoft.com/office/drawing/2014/main" id="{4C23318D-E262-933F-FC71-4122DB0CD5C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98F284A-3C96-1B38-CC5E-35D0ADE130AC}"/>
              </a:ext>
            </a:extLst>
          </p:cNvPr>
          <p:cNvSpPr>
            <a:spLocks noGrp="1"/>
          </p:cNvSpPr>
          <p:nvPr>
            <p:ph type="sldNum" sz="quarter" idx="4"/>
          </p:nvPr>
        </p:nvSpPr>
        <p:spPr>
          <a:xfrm>
            <a:off x="11641146" y="5623797"/>
            <a:ext cx="550853" cy="365125"/>
          </a:xfrm>
        </p:spPr>
        <p:txBody>
          <a:bodyPr/>
          <a:lstStyle/>
          <a:p>
            <a:fld id="{5935DDE6-7AD5-4EBC-B546-5013AE520238}" type="slidenum">
              <a:rPr lang="en-US" smtClean="0"/>
              <a:pPr/>
              <a:t>19</a:t>
            </a:fld>
            <a:endParaRPr lang="en-US" dirty="0"/>
          </a:p>
        </p:txBody>
      </p:sp>
      <p:sp>
        <p:nvSpPr>
          <p:cNvPr id="2" name="Content Placeholder 26">
            <a:extLst>
              <a:ext uri="{FF2B5EF4-FFF2-40B4-BE49-F238E27FC236}">
                <a16:creationId xmlns:a16="http://schemas.microsoft.com/office/drawing/2014/main" id="{1D43474E-330C-2C39-5270-2950D1C0C4DC}"/>
              </a:ext>
            </a:extLst>
          </p:cNvPr>
          <p:cNvSpPr>
            <a:spLocks noGrp="1"/>
          </p:cNvSpPr>
          <p:nvPr>
            <p:ph idx="1"/>
          </p:nvPr>
        </p:nvSpPr>
        <p:spPr>
          <a:xfrm>
            <a:off x="3944946" y="1795583"/>
            <a:ext cx="7696200" cy="4513142"/>
          </a:xfrm>
        </p:spPr>
        <p:txBody>
          <a:bodyPr>
            <a:noAutofit/>
          </a:bodyPr>
          <a:lstStyle/>
          <a:p>
            <a:pPr marL="393700" lvl="1" indent="-342900">
              <a:lnSpc>
                <a:spcPct val="100000"/>
              </a:lnSpc>
              <a:spcBef>
                <a:spcPts val="600"/>
              </a:spcBef>
              <a:spcAft>
                <a:spcPts val="1200"/>
              </a:spcAft>
              <a:buClr>
                <a:schemeClr val="dk1"/>
              </a:buClr>
              <a:buSzPct val="100000"/>
              <a:buFont typeface="+mj-lt"/>
              <a:buAutoNum type="alphaLcParenR" startAt="4"/>
              <a:tabLst>
                <a:tab pos="622300" algn="l"/>
              </a:tabLst>
            </a:pPr>
            <a:r>
              <a:rPr lang="en-US" sz="1800" b="1" dirty="0">
                <a:solidFill>
                  <a:schemeClr val="dk1"/>
                </a:solidFill>
                <a:latin typeface="Abadi MT"/>
                <a:cs typeface="Arial"/>
                <a:sym typeface="Arial"/>
              </a:rPr>
              <a:t>Key Priorities  </a:t>
            </a:r>
          </a:p>
          <a:p>
            <a:pPr marL="850900" lvl="2" indent="-342900">
              <a:lnSpc>
                <a:spcPct val="100000"/>
              </a:lnSpc>
              <a:spcBef>
                <a:spcPts val="600"/>
              </a:spcBef>
              <a:spcAft>
                <a:spcPts val="1200"/>
              </a:spcAft>
              <a:buClr>
                <a:schemeClr val="dk1"/>
              </a:buClr>
              <a:buSzPct val="100000"/>
              <a:tabLst>
                <a:tab pos="622300" algn="l"/>
              </a:tabLst>
            </a:pPr>
            <a:r>
              <a:rPr lang="en-US" sz="1800" dirty="0">
                <a:solidFill>
                  <a:schemeClr val="dk1"/>
                </a:solidFill>
                <a:latin typeface="Abadi MT"/>
                <a:cs typeface="Arial"/>
                <a:sym typeface="Arial"/>
              </a:rPr>
              <a:t>Sustainable Funding – Ensuring long-term financial viability.  </a:t>
            </a:r>
          </a:p>
          <a:p>
            <a:pPr marL="850900" lvl="2" indent="-342900">
              <a:lnSpc>
                <a:spcPct val="100000"/>
              </a:lnSpc>
              <a:spcBef>
                <a:spcPts val="600"/>
              </a:spcBef>
              <a:spcAft>
                <a:spcPts val="1200"/>
              </a:spcAft>
              <a:buClr>
                <a:schemeClr val="dk1"/>
              </a:buClr>
              <a:buSzPct val="100000"/>
              <a:tabLst>
                <a:tab pos="622300" algn="l"/>
              </a:tabLst>
            </a:pPr>
            <a:r>
              <a:rPr lang="en-US" sz="1800" dirty="0">
                <a:solidFill>
                  <a:schemeClr val="dk1"/>
                </a:solidFill>
                <a:latin typeface="Abadi MT"/>
                <a:cs typeface="Arial"/>
                <a:sym typeface="Arial"/>
              </a:rPr>
              <a:t>Operational Maintenance – Defining a framework for continued operations beyond the initial project.  </a:t>
            </a:r>
          </a:p>
          <a:p>
            <a:pPr marL="850900" lvl="2" indent="-342900">
              <a:lnSpc>
                <a:spcPct val="100000"/>
              </a:lnSpc>
              <a:spcBef>
                <a:spcPts val="600"/>
              </a:spcBef>
              <a:spcAft>
                <a:spcPts val="1200"/>
              </a:spcAft>
              <a:buClr>
                <a:schemeClr val="dk1"/>
              </a:buClr>
              <a:buSzPct val="100000"/>
              <a:tabLst>
                <a:tab pos="622300" algn="l"/>
              </a:tabLst>
            </a:pPr>
            <a:r>
              <a:rPr lang="en-US" sz="1800" dirty="0">
                <a:solidFill>
                  <a:schemeClr val="dk1"/>
                </a:solidFill>
                <a:latin typeface="Abadi MT"/>
                <a:cs typeface="Arial"/>
                <a:sym typeface="Arial"/>
              </a:rPr>
              <a:t>Data Management &amp; Accessibility – Establishing guidelines for data governance and knowledge-sharing.  </a:t>
            </a:r>
          </a:p>
          <a:p>
            <a:pPr marL="336550" lvl="1" indent="-285750">
              <a:lnSpc>
                <a:spcPct val="100000"/>
              </a:lnSpc>
              <a:spcBef>
                <a:spcPts val="600"/>
              </a:spcBef>
              <a:spcAft>
                <a:spcPts val="1200"/>
              </a:spcAft>
              <a:buClr>
                <a:schemeClr val="dk1"/>
              </a:buClr>
              <a:buSzPts val="2400"/>
              <a:tabLst>
                <a:tab pos="622300" algn="l"/>
              </a:tabLst>
            </a:pPr>
            <a:endParaRPr lang="en-US" sz="1800" dirty="0">
              <a:solidFill>
                <a:schemeClr val="dk1"/>
              </a:solidFill>
              <a:latin typeface="Abadi MT"/>
              <a:cs typeface="Arial"/>
              <a:sym typeface="Arial"/>
            </a:endParaRPr>
          </a:p>
          <a:p>
            <a:pPr marL="336550" lvl="1" indent="-285750">
              <a:lnSpc>
                <a:spcPct val="100000"/>
              </a:lnSpc>
              <a:spcBef>
                <a:spcPts val="600"/>
              </a:spcBef>
              <a:spcAft>
                <a:spcPts val="1200"/>
              </a:spcAft>
              <a:buClr>
                <a:schemeClr val="dk1"/>
              </a:buClr>
              <a:buSzPts val="2400"/>
              <a:tabLst>
                <a:tab pos="622300" algn="l"/>
              </a:tabLst>
            </a:pPr>
            <a:endParaRPr lang="en-US" sz="1800" dirty="0">
              <a:solidFill>
                <a:schemeClr val="dk1"/>
              </a:solidFill>
              <a:latin typeface="Abadi MT"/>
              <a:cs typeface="Arial"/>
              <a:sym typeface="Arial"/>
            </a:endParaRPr>
          </a:p>
          <a:p>
            <a:pPr marL="336550" lvl="1" indent="-285750">
              <a:lnSpc>
                <a:spcPct val="100000"/>
              </a:lnSpc>
              <a:spcBef>
                <a:spcPts val="600"/>
              </a:spcBef>
              <a:spcAft>
                <a:spcPts val="1200"/>
              </a:spcAft>
              <a:buClr>
                <a:schemeClr val="dk1"/>
              </a:buClr>
              <a:buSzPts val="2400"/>
              <a:tabLst>
                <a:tab pos="622300" algn="l"/>
              </a:tabLst>
            </a:pPr>
            <a:endParaRPr lang="en-US" sz="2000" b="1" dirty="0">
              <a:solidFill>
                <a:schemeClr val="dk1"/>
              </a:solidFill>
              <a:latin typeface="Abadi MT"/>
              <a:cs typeface="Arial"/>
              <a:sym typeface="Arial"/>
            </a:endParaRPr>
          </a:p>
        </p:txBody>
      </p:sp>
      <p:sp>
        <p:nvSpPr>
          <p:cNvPr id="6" name="Title 9">
            <a:extLst>
              <a:ext uri="{FF2B5EF4-FFF2-40B4-BE49-F238E27FC236}">
                <a16:creationId xmlns:a16="http://schemas.microsoft.com/office/drawing/2014/main" id="{FD51C0B4-39B1-107D-EB09-1F7E2E5D747C}"/>
              </a:ext>
            </a:extLst>
          </p:cNvPr>
          <p:cNvSpPr>
            <a:spLocks noGrp="1"/>
          </p:cNvSpPr>
          <p:nvPr>
            <p:ph type="title"/>
          </p:nvPr>
        </p:nvSpPr>
        <p:spPr>
          <a:xfrm>
            <a:off x="3657600" y="381000"/>
            <a:ext cx="8534400" cy="1064285"/>
          </a:xfrm>
        </p:spPr>
        <p:txBody>
          <a:bodyPr>
            <a:noAutofit/>
          </a:bodyPr>
          <a:lstStyle/>
          <a:p>
            <a:r>
              <a:rPr lang="en-US" sz="2400" dirty="0">
                <a:latin typeface="Arial" panose="020B0604020202020204" pitchFamily="34" charset="0"/>
                <a:cs typeface="Arial" panose="020B0604020202020204" pitchFamily="34" charset="0"/>
              </a:rPr>
              <a:t>TREEADS Think Tank – Governance Model</a:t>
            </a:r>
          </a:p>
        </p:txBody>
      </p:sp>
      <p:grpSp>
        <p:nvGrpSpPr>
          <p:cNvPr id="3" name="Group 2">
            <a:extLst>
              <a:ext uri="{FF2B5EF4-FFF2-40B4-BE49-F238E27FC236}">
                <a16:creationId xmlns:a16="http://schemas.microsoft.com/office/drawing/2014/main" id="{7B76A779-AC60-8384-EA91-E0868063043E}"/>
              </a:ext>
            </a:extLst>
          </p:cNvPr>
          <p:cNvGrpSpPr/>
          <p:nvPr/>
        </p:nvGrpSpPr>
        <p:grpSpPr>
          <a:xfrm>
            <a:off x="4050578" y="6348630"/>
            <a:ext cx="6008869" cy="276999"/>
            <a:chOff x="5694630" y="5988922"/>
            <a:chExt cx="6008869" cy="276999"/>
          </a:xfrm>
        </p:grpSpPr>
        <p:sp>
          <p:nvSpPr>
            <p:cNvPr id="4" name="TextBox 3">
              <a:extLst>
                <a:ext uri="{FF2B5EF4-FFF2-40B4-BE49-F238E27FC236}">
                  <a16:creationId xmlns:a16="http://schemas.microsoft.com/office/drawing/2014/main" id="{86DEC6AA-CFAC-73BE-1F0F-5C15E62514AB}"/>
                </a:ext>
              </a:extLst>
            </p:cNvPr>
            <p:cNvSpPr txBox="1"/>
            <p:nvPr/>
          </p:nvSpPr>
          <p:spPr>
            <a:xfrm>
              <a:off x="5694630" y="5988922"/>
              <a:ext cx="994183"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March 2025</a:t>
              </a:r>
            </a:p>
          </p:txBody>
        </p:sp>
        <p:sp>
          <p:nvSpPr>
            <p:cNvPr id="7" name="TextBox 6">
              <a:extLst>
                <a:ext uri="{FF2B5EF4-FFF2-40B4-BE49-F238E27FC236}">
                  <a16:creationId xmlns:a16="http://schemas.microsoft.com/office/drawing/2014/main" id="{0CD8FE63-D97F-3EF3-9AB9-0C4EC36771AA}"/>
                </a:ext>
              </a:extLst>
            </p:cNvPr>
            <p:cNvSpPr txBox="1"/>
            <p:nvPr/>
          </p:nvSpPr>
          <p:spPr>
            <a:xfrm>
              <a:off x="7716061" y="5988922"/>
              <a:ext cx="3987438"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TREEADS Governance Recommendations – Think tank</a:t>
              </a:r>
            </a:p>
          </p:txBody>
        </p:sp>
      </p:grpSp>
    </p:spTree>
    <p:extLst>
      <p:ext uri="{BB962C8B-B14F-4D97-AF65-F5344CB8AC3E}">
        <p14:creationId xmlns:p14="http://schemas.microsoft.com/office/powerpoint/2010/main" val="3739884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899A0026-D43B-B217-FD35-5CE8F62A0D89}"/>
              </a:ext>
            </a:extLst>
          </p:cNvPr>
          <p:cNvSpPr>
            <a:spLocks noGrp="1"/>
          </p:cNvSpPr>
          <p:nvPr>
            <p:ph type="title"/>
          </p:nvPr>
        </p:nvSpPr>
        <p:spPr>
          <a:xfrm>
            <a:off x="3657600" y="365125"/>
            <a:ext cx="7983546" cy="1082675"/>
          </a:xfrm>
        </p:spPr>
        <p:txBody>
          <a:bodyPr>
            <a:normAutofit/>
          </a:bodyPr>
          <a:lstStyle/>
          <a:p>
            <a:r>
              <a:rPr lang="en-US" sz="2400" dirty="0"/>
              <a:t>WP3: Organizational, Structural, and Sociotechnical Factors for TREEADS Ecosystem Building and modular approach</a:t>
            </a:r>
          </a:p>
        </p:txBody>
      </p:sp>
      <p:sp>
        <p:nvSpPr>
          <p:cNvPr id="27" name="Content Placeholder 26">
            <a:extLst>
              <a:ext uri="{FF2B5EF4-FFF2-40B4-BE49-F238E27FC236}">
                <a16:creationId xmlns:a16="http://schemas.microsoft.com/office/drawing/2014/main" id="{A9A9E1F0-EBFA-4A32-FF2D-75986DE7465D}"/>
              </a:ext>
            </a:extLst>
          </p:cNvPr>
          <p:cNvSpPr>
            <a:spLocks noGrp="1"/>
          </p:cNvSpPr>
          <p:nvPr>
            <p:ph idx="1"/>
          </p:nvPr>
        </p:nvSpPr>
        <p:spPr>
          <a:xfrm>
            <a:off x="3944946" y="1549400"/>
            <a:ext cx="7696200" cy="4660900"/>
          </a:xfrm>
        </p:spPr>
        <p:txBody>
          <a:bodyPr>
            <a:noAutofit/>
          </a:bodyPr>
          <a:lstStyle/>
          <a:p>
            <a:pPr marL="50800" lvl="1" indent="0">
              <a:lnSpc>
                <a:spcPct val="100000"/>
              </a:lnSpc>
              <a:spcBef>
                <a:spcPts val="600"/>
              </a:spcBef>
              <a:spcAft>
                <a:spcPts val="1200"/>
              </a:spcAft>
              <a:buClr>
                <a:schemeClr val="dk1"/>
              </a:buClr>
              <a:buSzPts val="2400"/>
              <a:buNone/>
              <a:tabLst>
                <a:tab pos="622300" algn="l"/>
              </a:tabLst>
            </a:pPr>
            <a:r>
              <a:rPr lang="en-US" sz="1800" dirty="0">
                <a:solidFill>
                  <a:schemeClr val="dk1"/>
                </a:solidFill>
                <a:latin typeface="Abadi MT"/>
                <a:cs typeface="Arial"/>
                <a:sym typeface="Arial"/>
              </a:rPr>
              <a:t>Task 3.1: Ecological and environmental Models of Wildfires </a:t>
            </a:r>
            <a:r>
              <a:rPr lang="en-US" sz="1800" b="1" dirty="0">
                <a:solidFill>
                  <a:schemeClr val="dk1"/>
                </a:solidFill>
                <a:latin typeface="Abadi MT"/>
                <a:cs typeface="Arial"/>
                <a:sym typeface="Arial"/>
              </a:rPr>
              <a:t>(K3Y)</a:t>
            </a:r>
          </a:p>
          <a:p>
            <a:pPr marL="50800" lvl="1" indent="0">
              <a:lnSpc>
                <a:spcPct val="100000"/>
              </a:lnSpc>
              <a:spcBef>
                <a:spcPts val="600"/>
              </a:spcBef>
              <a:spcAft>
                <a:spcPts val="1200"/>
              </a:spcAft>
              <a:buClr>
                <a:schemeClr val="dk1"/>
              </a:buClr>
              <a:buSzPts val="2400"/>
              <a:buNone/>
              <a:tabLst>
                <a:tab pos="622300" algn="l"/>
              </a:tabLst>
            </a:pPr>
            <a:r>
              <a:rPr lang="en-US" sz="1800" dirty="0">
                <a:solidFill>
                  <a:schemeClr val="dk1"/>
                </a:solidFill>
                <a:latin typeface="Abadi MT"/>
                <a:cs typeface="Arial"/>
                <a:sym typeface="Arial"/>
              </a:rPr>
              <a:t>Task 3.2: TREEADS Governance and parametric Insurance Models and Guidelines </a:t>
            </a:r>
            <a:r>
              <a:rPr lang="en-US" sz="1800" b="1" dirty="0">
                <a:solidFill>
                  <a:schemeClr val="dk1"/>
                </a:solidFill>
                <a:latin typeface="Abadi MT"/>
                <a:cs typeface="Arial"/>
                <a:sym typeface="Arial"/>
              </a:rPr>
              <a:t>(DTU)</a:t>
            </a:r>
          </a:p>
          <a:p>
            <a:pPr marL="50800" lvl="1" indent="0">
              <a:lnSpc>
                <a:spcPct val="100000"/>
              </a:lnSpc>
              <a:spcBef>
                <a:spcPts val="600"/>
              </a:spcBef>
              <a:spcAft>
                <a:spcPts val="1200"/>
              </a:spcAft>
              <a:buClr>
                <a:schemeClr val="dk1"/>
              </a:buClr>
              <a:buSzPts val="2400"/>
              <a:buNone/>
              <a:tabLst>
                <a:tab pos="622300" algn="l"/>
              </a:tabLst>
            </a:pPr>
            <a:r>
              <a:rPr lang="en-US" sz="1800" dirty="0">
                <a:solidFill>
                  <a:schemeClr val="dk1"/>
                </a:solidFill>
                <a:latin typeface="Abadi MT"/>
                <a:cs typeface="Arial"/>
                <a:sym typeface="Arial"/>
              </a:rPr>
              <a:t>Task 3.3: Building Strong Networks and Liaisons empowering behavioral change of citizens, local authorities, businesses and schools, Co-Creation Thinktank and clustering for European wildfire landscape </a:t>
            </a:r>
            <a:r>
              <a:rPr lang="en-US" sz="1800" b="1" dirty="0">
                <a:solidFill>
                  <a:schemeClr val="dk1"/>
                </a:solidFill>
                <a:latin typeface="Abadi MT"/>
                <a:cs typeface="Arial"/>
                <a:sym typeface="Arial"/>
              </a:rPr>
              <a:t>(CBS)</a:t>
            </a:r>
          </a:p>
          <a:p>
            <a:pPr marL="50800" lvl="1" indent="0">
              <a:lnSpc>
                <a:spcPct val="100000"/>
              </a:lnSpc>
              <a:spcBef>
                <a:spcPts val="600"/>
              </a:spcBef>
              <a:spcAft>
                <a:spcPts val="1200"/>
              </a:spcAft>
              <a:buClr>
                <a:schemeClr val="dk1"/>
              </a:buClr>
              <a:buSzPts val="2400"/>
              <a:buNone/>
              <a:tabLst>
                <a:tab pos="622300" algn="l"/>
              </a:tabLst>
            </a:pPr>
            <a:r>
              <a:rPr lang="en-US" sz="1800" dirty="0">
                <a:solidFill>
                  <a:schemeClr val="dk1"/>
                </a:solidFill>
                <a:latin typeface="Abadi MT"/>
                <a:cs typeface="Arial"/>
                <a:sym typeface="Arial"/>
              </a:rPr>
              <a:t>Task 3.4: Innovation Watch, Cross-Fertilization and Foresight Exercises </a:t>
            </a:r>
            <a:r>
              <a:rPr lang="en-US" sz="1800" b="1" dirty="0">
                <a:solidFill>
                  <a:schemeClr val="dk1"/>
                </a:solidFill>
                <a:latin typeface="Abadi MT"/>
                <a:cs typeface="Arial"/>
                <a:sym typeface="Arial"/>
              </a:rPr>
              <a:t>(CBS)</a:t>
            </a:r>
          </a:p>
          <a:p>
            <a:pPr marL="50800" lvl="1" indent="0">
              <a:lnSpc>
                <a:spcPct val="100000"/>
              </a:lnSpc>
              <a:spcBef>
                <a:spcPts val="600"/>
              </a:spcBef>
              <a:spcAft>
                <a:spcPts val="1200"/>
              </a:spcAft>
              <a:buClr>
                <a:schemeClr val="dk1"/>
              </a:buClr>
              <a:buSzPts val="2400"/>
              <a:buNone/>
              <a:tabLst>
                <a:tab pos="622300" algn="l"/>
              </a:tabLst>
            </a:pPr>
            <a:r>
              <a:rPr lang="en-US" sz="1800" dirty="0">
                <a:solidFill>
                  <a:schemeClr val="dk1"/>
                </a:solidFill>
                <a:latin typeface="Abadi MT"/>
                <a:cs typeface="Arial"/>
                <a:sym typeface="Arial"/>
              </a:rPr>
              <a:t>Task 3.5: Pan-European Fire Management Platforms: Standards and Interoperability </a:t>
            </a:r>
            <a:r>
              <a:rPr lang="en-US" sz="1800" b="1" dirty="0">
                <a:solidFill>
                  <a:schemeClr val="dk1"/>
                </a:solidFill>
                <a:latin typeface="Abadi MT"/>
                <a:cs typeface="Arial"/>
                <a:sym typeface="Arial"/>
              </a:rPr>
              <a:t>(K3Y)</a:t>
            </a:r>
          </a:p>
          <a:p>
            <a:pPr marL="50800" lvl="1" indent="0">
              <a:lnSpc>
                <a:spcPct val="100000"/>
              </a:lnSpc>
              <a:spcBef>
                <a:spcPts val="600"/>
              </a:spcBef>
              <a:spcAft>
                <a:spcPts val="1200"/>
              </a:spcAft>
              <a:buClr>
                <a:schemeClr val="dk1"/>
              </a:buClr>
              <a:buSzPts val="2400"/>
              <a:buNone/>
              <a:tabLst>
                <a:tab pos="622300" algn="l"/>
              </a:tabLst>
            </a:pPr>
            <a:r>
              <a:rPr lang="en-US" sz="1800" dirty="0">
                <a:solidFill>
                  <a:schemeClr val="dk1"/>
                </a:solidFill>
                <a:latin typeface="Abadi MT"/>
                <a:cs typeface="Arial"/>
              </a:rPr>
              <a:t>Task 3.6: TREEADS Platform Technological Requirements, Architecture, Data Fusion and Data Model </a:t>
            </a:r>
            <a:r>
              <a:rPr lang="en-US" sz="1800" b="1" dirty="0">
                <a:solidFill>
                  <a:schemeClr val="dk1"/>
                </a:solidFill>
                <a:latin typeface="Abadi MT"/>
                <a:cs typeface="Arial"/>
              </a:rPr>
              <a:t>(USAL)</a:t>
            </a:r>
          </a:p>
        </p:txBody>
      </p:sp>
      <p:sp>
        <p:nvSpPr>
          <p:cNvPr id="13" name="Slide Number Placeholder 12">
            <a:extLst>
              <a:ext uri="{FF2B5EF4-FFF2-40B4-BE49-F238E27FC236}">
                <a16:creationId xmlns:a16="http://schemas.microsoft.com/office/drawing/2014/main" id="{D02FE05C-4420-24E8-7192-722ADD9E8456}"/>
              </a:ext>
            </a:extLst>
          </p:cNvPr>
          <p:cNvSpPr>
            <a:spLocks noGrp="1"/>
          </p:cNvSpPr>
          <p:nvPr>
            <p:ph type="sldNum" sz="quarter" idx="4"/>
          </p:nvPr>
        </p:nvSpPr>
        <p:spPr/>
        <p:txBody>
          <a:bodyPr/>
          <a:lstStyle/>
          <a:p>
            <a:fld id="{5935DDE6-7AD5-4EBC-B546-5013AE520238}" type="slidenum">
              <a:rPr lang="en-US" smtClean="0"/>
              <a:pPr/>
              <a:t>2</a:t>
            </a:fld>
            <a:endParaRPr lang="en-US" dirty="0"/>
          </a:p>
        </p:txBody>
      </p:sp>
      <p:grpSp>
        <p:nvGrpSpPr>
          <p:cNvPr id="2" name="Group 1">
            <a:extLst>
              <a:ext uri="{FF2B5EF4-FFF2-40B4-BE49-F238E27FC236}">
                <a16:creationId xmlns:a16="http://schemas.microsoft.com/office/drawing/2014/main" id="{5560F546-3A44-C485-625D-2D383E576E9C}"/>
              </a:ext>
            </a:extLst>
          </p:cNvPr>
          <p:cNvGrpSpPr/>
          <p:nvPr/>
        </p:nvGrpSpPr>
        <p:grpSpPr>
          <a:xfrm>
            <a:off x="4050578" y="6348630"/>
            <a:ext cx="6008869" cy="276999"/>
            <a:chOff x="5694630" y="5988922"/>
            <a:chExt cx="6008869" cy="276999"/>
          </a:xfrm>
        </p:grpSpPr>
        <p:sp>
          <p:nvSpPr>
            <p:cNvPr id="3" name="TextBox 2">
              <a:extLst>
                <a:ext uri="{FF2B5EF4-FFF2-40B4-BE49-F238E27FC236}">
                  <a16:creationId xmlns:a16="http://schemas.microsoft.com/office/drawing/2014/main" id="{2FEFA20A-59BE-5B4C-2E7B-CCAD3A1C95B4}"/>
                </a:ext>
              </a:extLst>
            </p:cNvPr>
            <p:cNvSpPr txBox="1"/>
            <p:nvPr/>
          </p:nvSpPr>
          <p:spPr>
            <a:xfrm>
              <a:off x="5694630" y="5988922"/>
              <a:ext cx="994183"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March 2025</a:t>
              </a:r>
            </a:p>
          </p:txBody>
        </p:sp>
        <p:sp>
          <p:nvSpPr>
            <p:cNvPr id="4" name="TextBox 3">
              <a:extLst>
                <a:ext uri="{FF2B5EF4-FFF2-40B4-BE49-F238E27FC236}">
                  <a16:creationId xmlns:a16="http://schemas.microsoft.com/office/drawing/2014/main" id="{8FC03847-A35B-E249-F7B9-6FFA059802A9}"/>
                </a:ext>
              </a:extLst>
            </p:cNvPr>
            <p:cNvSpPr txBox="1"/>
            <p:nvPr/>
          </p:nvSpPr>
          <p:spPr>
            <a:xfrm>
              <a:off x="7716061" y="5988922"/>
              <a:ext cx="3987438"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TREEADS Governance Recommendations – Think tank</a:t>
              </a:r>
            </a:p>
          </p:txBody>
        </p:sp>
      </p:grpSp>
    </p:spTree>
    <p:extLst>
      <p:ext uri="{BB962C8B-B14F-4D97-AF65-F5344CB8AC3E}">
        <p14:creationId xmlns:p14="http://schemas.microsoft.com/office/powerpoint/2010/main" val="1775294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9CDB7B2-6E61-5B2A-20A0-9BB9A6D39E2F}"/>
              </a:ext>
            </a:extLst>
          </p:cNvPr>
          <p:cNvSpPr>
            <a:spLocks noGrp="1"/>
          </p:cNvSpPr>
          <p:nvPr>
            <p:ph type="sldNum" sz="quarter" idx="4"/>
          </p:nvPr>
        </p:nvSpPr>
        <p:spPr/>
        <p:txBody>
          <a:bodyPr/>
          <a:lstStyle/>
          <a:p>
            <a:fld id="{5935DDE6-7AD5-4EBC-B546-5013AE520238}" type="slidenum">
              <a:rPr lang="en-US" smtClean="0"/>
              <a:pPr/>
              <a:t>20</a:t>
            </a:fld>
            <a:endParaRPr lang="en-US" dirty="0"/>
          </a:p>
        </p:txBody>
      </p:sp>
      <p:sp>
        <p:nvSpPr>
          <p:cNvPr id="7" name="Title 9">
            <a:extLst>
              <a:ext uri="{FF2B5EF4-FFF2-40B4-BE49-F238E27FC236}">
                <a16:creationId xmlns:a16="http://schemas.microsoft.com/office/drawing/2014/main" id="{616E7DFF-6388-C663-320F-770590F3FD25}"/>
              </a:ext>
            </a:extLst>
          </p:cNvPr>
          <p:cNvSpPr>
            <a:spLocks noGrp="1"/>
          </p:cNvSpPr>
          <p:nvPr>
            <p:ph type="title"/>
          </p:nvPr>
        </p:nvSpPr>
        <p:spPr>
          <a:xfrm>
            <a:off x="3657600" y="381000"/>
            <a:ext cx="8534400" cy="1064285"/>
          </a:xfrm>
        </p:spPr>
        <p:txBody>
          <a:bodyPr>
            <a:noAutofit/>
          </a:bodyPr>
          <a:lstStyle/>
          <a:p>
            <a:r>
              <a:rPr lang="en-US" sz="2400" dirty="0">
                <a:latin typeface="Arial" panose="020B0604020202020204" pitchFamily="34" charset="0"/>
                <a:cs typeface="Arial" panose="020B0604020202020204" pitchFamily="34" charset="0"/>
              </a:rPr>
              <a:t>TREEADS Think Tank – Next Steps</a:t>
            </a:r>
          </a:p>
        </p:txBody>
      </p:sp>
      <p:sp>
        <p:nvSpPr>
          <p:cNvPr id="8" name="Content Placeholder 26">
            <a:extLst>
              <a:ext uri="{FF2B5EF4-FFF2-40B4-BE49-F238E27FC236}">
                <a16:creationId xmlns:a16="http://schemas.microsoft.com/office/drawing/2014/main" id="{5AACC080-B2CD-24F2-91EB-F01534726536}"/>
              </a:ext>
            </a:extLst>
          </p:cNvPr>
          <p:cNvSpPr>
            <a:spLocks noGrp="1"/>
          </p:cNvSpPr>
          <p:nvPr>
            <p:ph idx="1"/>
          </p:nvPr>
        </p:nvSpPr>
        <p:spPr>
          <a:xfrm>
            <a:off x="3944946" y="1795583"/>
            <a:ext cx="7696200" cy="3608754"/>
          </a:xfrm>
        </p:spPr>
        <p:txBody>
          <a:bodyPr>
            <a:noAutofit/>
          </a:bodyPr>
          <a:lstStyle/>
          <a:p>
            <a:pPr marL="336550" lvl="1" indent="-285750">
              <a:lnSpc>
                <a:spcPct val="100000"/>
              </a:lnSpc>
              <a:spcBef>
                <a:spcPts val="600"/>
              </a:spcBef>
              <a:spcAft>
                <a:spcPts val="1200"/>
              </a:spcAft>
              <a:buClr>
                <a:schemeClr val="dk1"/>
              </a:buClr>
              <a:buSzPts val="2400"/>
              <a:tabLst>
                <a:tab pos="622300" algn="l"/>
              </a:tabLst>
            </a:pPr>
            <a:r>
              <a:rPr lang="en-US" sz="1800" dirty="0">
                <a:solidFill>
                  <a:schemeClr val="dk1"/>
                </a:solidFill>
                <a:latin typeface="Abadi MT"/>
                <a:cs typeface="Arial"/>
                <a:sym typeface="Arial"/>
              </a:rPr>
              <a:t>All TREEADS partners are invited</a:t>
            </a:r>
          </a:p>
          <a:p>
            <a:pPr marL="336550" lvl="1" indent="-285750">
              <a:lnSpc>
                <a:spcPct val="100000"/>
              </a:lnSpc>
              <a:spcBef>
                <a:spcPts val="600"/>
              </a:spcBef>
              <a:spcAft>
                <a:spcPts val="1200"/>
              </a:spcAft>
              <a:buClr>
                <a:schemeClr val="dk1"/>
              </a:buClr>
              <a:buSzPts val="2400"/>
              <a:tabLst>
                <a:tab pos="622300" algn="l"/>
              </a:tabLst>
            </a:pPr>
            <a:r>
              <a:rPr lang="en-US" sz="1800" dirty="0">
                <a:solidFill>
                  <a:schemeClr val="dk1"/>
                </a:solidFill>
                <a:latin typeface="Abadi MT"/>
                <a:cs typeface="Arial"/>
                <a:sym typeface="Arial"/>
              </a:rPr>
              <a:t>Strategic partners could also be invited (if partners agree).</a:t>
            </a:r>
          </a:p>
          <a:p>
            <a:pPr marL="336550" lvl="1" indent="-285750">
              <a:lnSpc>
                <a:spcPct val="100000"/>
              </a:lnSpc>
              <a:spcBef>
                <a:spcPts val="600"/>
              </a:spcBef>
              <a:spcAft>
                <a:spcPts val="1200"/>
              </a:spcAft>
              <a:buClr>
                <a:schemeClr val="dk1"/>
              </a:buClr>
              <a:buSzPts val="2400"/>
              <a:tabLst>
                <a:tab pos="622300" algn="l"/>
              </a:tabLst>
            </a:pPr>
            <a:r>
              <a:rPr lang="en-US" sz="1800" dirty="0">
                <a:solidFill>
                  <a:schemeClr val="dk1"/>
                </a:solidFill>
                <a:latin typeface="Abadi MT"/>
                <a:cs typeface="Arial"/>
                <a:sym typeface="Arial"/>
              </a:rPr>
              <a:t>Signup for the TREEADS Think Tank can be made </a:t>
            </a:r>
            <a:r>
              <a:rPr lang="en-US" sz="1800" dirty="0">
                <a:solidFill>
                  <a:schemeClr val="dk1"/>
                </a:solidFill>
                <a:latin typeface="Abadi MT"/>
                <a:cs typeface="Arial"/>
                <a:sym typeface="Arial"/>
                <a:hlinkClick r:id="rId2"/>
              </a:rPr>
              <a:t>here</a:t>
            </a:r>
            <a:endParaRPr lang="en-US" sz="1800" dirty="0">
              <a:solidFill>
                <a:schemeClr val="dk1"/>
              </a:solidFill>
              <a:latin typeface="Abadi MT"/>
              <a:cs typeface="Arial"/>
              <a:sym typeface="Arial"/>
            </a:endParaRPr>
          </a:p>
          <a:p>
            <a:pPr marL="336550" lvl="1" indent="-285750">
              <a:lnSpc>
                <a:spcPct val="100000"/>
              </a:lnSpc>
              <a:spcBef>
                <a:spcPts val="600"/>
              </a:spcBef>
              <a:spcAft>
                <a:spcPts val="1200"/>
              </a:spcAft>
              <a:buClr>
                <a:schemeClr val="dk1"/>
              </a:buClr>
              <a:buSzPts val="2400"/>
              <a:tabLst>
                <a:tab pos="622300" algn="l"/>
              </a:tabLst>
            </a:pPr>
            <a:r>
              <a:rPr lang="en-US" sz="1800" dirty="0">
                <a:solidFill>
                  <a:schemeClr val="dk1"/>
                </a:solidFill>
                <a:latin typeface="Abadi MT"/>
                <a:cs typeface="Arial"/>
                <a:sym typeface="Arial"/>
              </a:rPr>
              <a:t>Registration will remain open until </a:t>
            </a:r>
            <a:r>
              <a:rPr lang="en-US" sz="1800" b="1" dirty="0">
                <a:solidFill>
                  <a:schemeClr val="dk1"/>
                </a:solidFill>
                <a:latin typeface="Abadi MT"/>
                <a:cs typeface="Arial"/>
                <a:sym typeface="Arial"/>
              </a:rPr>
              <a:t>March 28</a:t>
            </a:r>
            <a:r>
              <a:rPr lang="en-US" sz="1800" b="1" baseline="30000" dirty="0">
                <a:solidFill>
                  <a:schemeClr val="dk1"/>
                </a:solidFill>
                <a:latin typeface="Abadi MT"/>
                <a:cs typeface="Arial"/>
                <a:sym typeface="Arial"/>
              </a:rPr>
              <a:t>th</a:t>
            </a:r>
            <a:endParaRPr lang="en-US" sz="1800" b="1" dirty="0">
              <a:solidFill>
                <a:schemeClr val="dk1"/>
              </a:solidFill>
              <a:latin typeface="Abadi MT"/>
              <a:cs typeface="Arial"/>
              <a:sym typeface="Arial"/>
            </a:endParaRPr>
          </a:p>
          <a:p>
            <a:pPr marL="336550" lvl="1" indent="-285750">
              <a:lnSpc>
                <a:spcPct val="100000"/>
              </a:lnSpc>
              <a:spcBef>
                <a:spcPts val="600"/>
              </a:spcBef>
              <a:spcAft>
                <a:spcPts val="1200"/>
              </a:spcAft>
              <a:buClr>
                <a:schemeClr val="dk1"/>
              </a:buClr>
              <a:buSzPts val="2400"/>
              <a:tabLst>
                <a:tab pos="622300" algn="l"/>
              </a:tabLst>
            </a:pPr>
            <a:r>
              <a:rPr lang="en-US" sz="1800" dirty="0">
                <a:solidFill>
                  <a:schemeClr val="dk1"/>
                </a:solidFill>
                <a:latin typeface="Abadi MT"/>
                <a:cs typeface="Arial"/>
                <a:sym typeface="Arial"/>
              </a:rPr>
              <a:t>Governance Model and Requirements, and member list will be shared with TREEADS partners during the consortium meeting</a:t>
            </a:r>
          </a:p>
          <a:p>
            <a:pPr marL="336550" lvl="1" indent="-285750">
              <a:lnSpc>
                <a:spcPct val="100000"/>
              </a:lnSpc>
              <a:spcBef>
                <a:spcPts val="600"/>
              </a:spcBef>
              <a:spcAft>
                <a:spcPts val="1200"/>
              </a:spcAft>
              <a:buClr>
                <a:schemeClr val="dk1"/>
              </a:buClr>
              <a:buSzPts val="2400"/>
              <a:tabLst>
                <a:tab pos="622300" algn="l"/>
              </a:tabLst>
            </a:pPr>
            <a:r>
              <a:rPr lang="en-US" sz="1800" dirty="0">
                <a:solidFill>
                  <a:schemeClr val="dk1"/>
                </a:solidFill>
                <a:latin typeface="Abadi MT"/>
                <a:cs typeface="Arial"/>
                <a:sym typeface="Arial"/>
              </a:rPr>
              <a:t>Full member list will be shared with signatories after sign up is concluded</a:t>
            </a:r>
          </a:p>
          <a:p>
            <a:pPr marL="50800" lvl="1" indent="0">
              <a:lnSpc>
                <a:spcPct val="100000"/>
              </a:lnSpc>
              <a:spcBef>
                <a:spcPts val="600"/>
              </a:spcBef>
              <a:spcAft>
                <a:spcPts val="1200"/>
              </a:spcAft>
              <a:buClr>
                <a:schemeClr val="dk1"/>
              </a:buClr>
              <a:buSzPts val="2400"/>
              <a:buNone/>
              <a:tabLst>
                <a:tab pos="622300" algn="l"/>
              </a:tabLst>
            </a:pPr>
            <a:endParaRPr lang="en-US" sz="1800" dirty="0">
              <a:solidFill>
                <a:schemeClr val="dk1"/>
              </a:solidFill>
              <a:latin typeface="Abadi MT"/>
              <a:cs typeface="Arial"/>
              <a:sym typeface="Arial"/>
            </a:endParaRPr>
          </a:p>
          <a:p>
            <a:pPr marL="336550" lvl="1" indent="-285750">
              <a:lnSpc>
                <a:spcPct val="100000"/>
              </a:lnSpc>
              <a:spcBef>
                <a:spcPts val="600"/>
              </a:spcBef>
              <a:spcAft>
                <a:spcPts val="1200"/>
              </a:spcAft>
              <a:buClr>
                <a:schemeClr val="dk1"/>
              </a:buClr>
              <a:buSzPts val="2400"/>
              <a:tabLst>
                <a:tab pos="622300" algn="l"/>
              </a:tabLst>
            </a:pPr>
            <a:endParaRPr lang="en-US" sz="1800" dirty="0">
              <a:solidFill>
                <a:schemeClr val="dk1"/>
              </a:solidFill>
              <a:latin typeface="Abadi MT"/>
              <a:cs typeface="Arial"/>
              <a:sym typeface="Arial"/>
            </a:endParaRPr>
          </a:p>
          <a:p>
            <a:pPr marL="336550" lvl="1" indent="-285750">
              <a:lnSpc>
                <a:spcPct val="100000"/>
              </a:lnSpc>
              <a:spcBef>
                <a:spcPts val="600"/>
              </a:spcBef>
              <a:spcAft>
                <a:spcPts val="1200"/>
              </a:spcAft>
              <a:buClr>
                <a:schemeClr val="dk1"/>
              </a:buClr>
              <a:buSzPts val="2400"/>
              <a:tabLst>
                <a:tab pos="622300" algn="l"/>
              </a:tabLst>
            </a:pPr>
            <a:endParaRPr lang="en-US" sz="2000" b="1" dirty="0">
              <a:solidFill>
                <a:schemeClr val="dk1"/>
              </a:solidFill>
              <a:latin typeface="Abadi MT"/>
              <a:cs typeface="Arial"/>
              <a:sym typeface="Arial"/>
            </a:endParaRPr>
          </a:p>
        </p:txBody>
      </p:sp>
      <p:grpSp>
        <p:nvGrpSpPr>
          <p:cNvPr id="2" name="Group 1">
            <a:extLst>
              <a:ext uri="{FF2B5EF4-FFF2-40B4-BE49-F238E27FC236}">
                <a16:creationId xmlns:a16="http://schemas.microsoft.com/office/drawing/2014/main" id="{5E583B7A-FA74-4795-BE48-161FC494E63E}"/>
              </a:ext>
            </a:extLst>
          </p:cNvPr>
          <p:cNvGrpSpPr/>
          <p:nvPr/>
        </p:nvGrpSpPr>
        <p:grpSpPr>
          <a:xfrm>
            <a:off x="4050578" y="6348630"/>
            <a:ext cx="6008869" cy="276999"/>
            <a:chOff x="5694630" y="5988922"/>
            <a:chExt cx="6008869" cy="276999"/>
          </a:xfrm>
        </p:grpSpPr>
        <p:sp>
          <p:nvSpPr>
            <p:cNvPr id="3" name="TextBox 2">
              <a:extLst>
                <a:ext uri="{FF2B5EF4-FFF2-40B4-BE49-F238E27FC236}">
                  <a16:creationId xmlns:a16="http://schemas.microsoft.com/office/drawing/2014/main" id="{0B88AF07-1FAA-0AFA-D4E3-D99A57F1AF37}"/>
                </a:ext>
              </a:extLst>
            </p:cNvPr>
            <p:cNvSpPr txBox="1"/>
            <p:nvPr/>
          </p:nvSpPr>
          <p:spPr>
            <a:xfrm>
              <a:off x="5694630" y="5988922"/>
              <a:ext cx="994183"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March 2025</a:t>
              </a:r>
            </a:p>
          </p:txBody>
        </p:sp>
        <p:sp>
          <p:nvSpPr>
            <p:cNvPr id="4" name="TextBox 3">
              <a:extLst>
                <a:ext uri="{FF2B5EF4-FFF2-40B4-BE49-F238E27FC236}">
                  <a16:creationId xmlns:a16="http://schemas.microsoft.com/office/drawing/2014/main" id="{3A733F13-0231-7A89-C3AC-AC3BE4230606}"/>
                </a:ext>
              </a:extLst>
            </p:cNvPr>
            <p:cNvSpPr txBox="1"/>
            <p:nvPr/>
          </p:nvSpPr>
          <p:spPr>
            <a:xfrm>
              <a:off x="7716061" y="5988922"/>
              <a:ext cx="3987438"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TREEADS Governance Recommendations – Think tank</a:t>
              </a:r>
            </a:p>
          </p:txBody>
        </p:sp>
      </p:grpSp>
    </p:spTree>
    <p:extLst>
      <p:ext uri="{BB962C8B-B14F-4D97-AF65-F5344CB8AC3E}">
        <p14:creationId xmlns:p14="http://schemas.microsoft.com/office/powerpoint/2010/main" val="3745062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40"/>
        <p:cNvGrpSpPr/>
        <p:nvPr/>
      </p:nvGrpSpPr>
      <p:grpSpPr>
        <a:xfrm>
          <a:off x="0" y="0"/>
          <a:ext cx="0" cy="0"/>
          <a:chOff x="0" y="0"/>
          <a:chExt cx="0" cy="0"/>
        </a:xfrm>
      </p:grpSpPr>
      <p:sp>
        <p:nvSpPr>
          <p:cNvPr id="31" name="Title 30">
            <a:extLst>
              <a:ext uri="{FF2B5EF4-FFF2-40B4-BE49-F238E27FC236}">
                <a16:creationId xmlns:a16="http://schemas.microsoft.com/office/drawing/2014/main" id="{5CB517A7-155B-4328-A309-A0F3AC435F57}"/>
              </a:ext>
            </a:extLst>
          </p:cNvPr>
          <p:cNvSpPr>
            <a:spLocks noGrp="1"/>
          </p:cNvSpPr>
          <p:nvPr>
            <p:ph type="title"/>
          </p:nvPr>
        </p:nvSpPr>
        <p:spPr>
          <a:xfrm>
            <a:off x="2713867" y="760576"/>
            <a:ext cx="6628000" cy="872975"/>
          </a:xfrm>
        </p:spPr>
        <p:txBody>
          <a:bodyPr/>
          <a:lstStyle/>
          <a:p>
            <a:r>
              <a:rPr lang="en-US" dirty="0"/>
              <a:t>Thank you!</a:t>
            </a:r>
          </a:p>
        </p:txBody>
      </p:sp>
      <p:sp>
        <p:nvSpPr>
          <p:cNvPr id="1846" name="Google Shape;1846;p61"/>
          <p:cNvSpPr txBox="1">
            <a:spLocks noGrp="1"/>
          </p:cNvSpPr>
          <p:nvPr>
            <p:ph type="subTitle" idx="1"/>
          </p:nvPr>
        </p:nvSpPr>
        <p:spPr>
          <a:xfrm>
            <a:off x="2980897" y="2030503"/>
            <a:ext cx="5905600" cy="575964"/>
          </a:xfrm>
        </p:spPr>
        <p:txBody>
          <a:bodyPr spcFirstLastPara="1" vert="horz" wrap="square" lIns="121900" tIns="121900" rIns="121900" bIns="121900" rtlCol="0" anchor="t" anchorCtr="0">
            <a:noAutofit/>
          </a:bodyPr>
          <a:lstStyle/>
          <a:p>
            <a:r>
              <a:rPr lang="en" dirty="0"/>
              <a:t>Do you have any questions</a:t>
            </a:r>
            <a:r>
              <a:rPr lang="en-US" dirty="0"/>
              <a:t>? </a:t>
            </a:r>
          </a:p>
        </p:txBody>
      </p:sp>
      <p:sp>
        <p:nvSpPr>
          <p:cNvPr id="44" name="Slide Number Placeholder 43">
            <a:extLst>
              <a:ext uri="{FF2B5EF4-FFF2-40B4-BE49-F238E27FC236}">
                <a16:creationId xmlns:a16="http://schemas.microsoft.com/office/drawing/2014/main" id="{1AAAC879-B2A3-4C68-B075-329B72C07E6B}"/>
              </a:ext>
            </a:extLst>
          </p:cNvPr>
          <p:cNvSpPr>
            <a:spLocks noGrp="1"/>
          </p:cNvSpPr>
          <p:nvPr>
            <p:ph type="sldNum" sz="quarter" idx="4"/>
          </p:nvPr>
        </p:nvSpPr>
        <p:spPr>
          <a:xfrm>
            <a:off x="11641146" y="5623797"/>
            <a:ext cx="550853" cy="365125"/>
          </a:xfrm>
        </p:spPr>
        <p:txBody>
          <a:bodyPr/>
          <a:lstStyle/>
          <a:p>
            <a:fld id="{5935DDE6-7AD5-4EBC-B546-5013AE520238}" type="slidenum">
              <a:rPr lang="en-US">
                <a:solidFill>
                  <a:schemeClr val="accent2"/>
                </a:solidFill>
              </a:rPr>
              <a:pPr/>
              <a:t>21</a:t>
            </a:fld>
            <a:endParaRPr lang="en-US" dirty="0">
              <a:solidFill>
                <a:schemeClr val="accent2"/>
              </a:solidFill>
            </a:endParaRPr>
          </a:p>
        </p:txBody>
      </p:sp>
      <p:sp>
        <p:nvSpPr>
          <p:cNvPr id="38" name="Google Shape;825;p22">
            <a:extLst>
              <a:ext uri="{FF2B5EF4-FFF2-40B4-BE49-F238E27FC236}">
                <a16:creationId xmlns:a16="http://schemas.microsoft.com/office/drawing/2014/main" id="{5CD86485-405D-F548-B82C-1183AE2A42B0}"/>
              </a:ext>
            </a:extLst>
          </p:cNvPr>
          <p:cNvSpPr/>
          <p:nvPr/>
        </p:nvSpPr>
        <p:spPr>
          <a:xfrm rot="5400000">
            <a:off x="8298562" y="3255198"/>
            <a:ext cx="7147124" cy="461951"/>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lt1"/>
            </a:solidFill>
            <a:prstDash val="solid"/>
            <a:miter lim="36658"/>
            <a:headEnd type="none" w="sm" len="sm"/>
            <a:tailEnd type="none" w="sm" len="sm"/>
          </a:ln>
        </p:spPr>
        <p:txBody>
          <a:bodyPr spcFirstLastPara="1" wrap="square" lIns="121900" tIns="121900" rIns="121900" bIns="121900" anchor="ctr" anchorCtr="0">
            <a:noAutofit/>
          </a:bodyPr>
          <a:lstStyle/>
          <a:p>
            <a:endParaRPr sz="2400" dirty="0"/>
          </a:p>
        </p:txBody>
      </p:sp>
      <p:grpSp>
        <p:nvGrpSpPr>
          <p:cNvPr id="16" name="Group 15">
            <a:extLst>
              <a:ext uri="{FF2B5EF4-FFF2-40B4-BE49-F238E27FC236}">
                <a16:creationId xmlns:a16="http://schemas.microsoft.com/office/drawing/2014/main" id="{F6FA6F16-26FB-4738-9A3C-840A5FF4757C}"/>
              </a:ext>
            </a:extLst>
          </p:cNvPr>
          <p:cNvGrpSpPr/>
          <p:nvPr/>
        </p:nvGrpSpPr>
        <p:grpSpPr>
          <a:xfrm>
            <a:off x="7369228" y="4773333"/>
            <a:ext cx="661409" cy="714346"/>
            <a:chOff x="6885031" y="5040375"/>
            <a:chExt cx="991891" cy="1071278"/>
          </a:xfrm>
        </p:grpSpPr>
        <p:pic>
          <p:nvPicPr>
            <p:cNvPr id="22" name="Εικόνα 21">
              <a:extLst>
                <a:ext uri="{FF2B5EF4-FFF2-40B4-BE49-F238E27FC236}">
                  <a16:creationId xmlns:a16="http://schemas.microsoft.com/office/drawing/2014/main" id="{31A5077E-1DC6-A94C-9DEF-62C697055F5E}"/>
                </a:ext>
              </a:extLst>
            </p:cNvPr>
            <p:cNvPicPr>
              <a:picLocks noChangeAspect="1"/>
            </p:cNvPicPr>
            <p:nvPr/>
          </p:nvPicPr>
          <p:blipFill>
            <a:blip r:embed="rId3"/>
            <a:stretch>
              <a:fillRect/>
            </a:stretch>
          </p:blipFill>
          <p:spPr>
            <a:xfrm rot="20623869">
              <a:off x="6915608" y="5040375"/>
              <a:ext cx="695435" cy="695435"/>
            </a:xfrm>
            <a:prstGeom prst="rect">
              <a:avLst/>
            </a:prstGeom>
          </p:spPr>
        </p:pic>
        <p:sp>
          <p:nvSpPr>
            <p:cNvPr id="25" name="Google Shape;1419;p43">
              <a:extLst>
                <a:ext uri="{FF2B5EF4-FFF2-40B4-BE49-F238E27FC236}">
                  <a16:creationId xmlns:a16="http://schemas.microsoft.com/office/drawing/2014/main" id="{D5466B96-15FA-4A14-82EE-13D78427CC48}"/>
                </a:ext>
              </a:extLst>
            </p:cNvPr>
            <p:cNvSpPr/>
            <p:nvPr/>
          </p:nvSpPr>
          <p:spPr>
            <a:xfrm rot="-3075592">
              <a:off x="6986809" y="5225109"/>
              <a:ext cx="788337" cy="788337"/>
            </a:xfrm>
            <a:prstGeom prst="ellipse">
              <a:avLst/>
            </a:prstGeom>
            <a:solidFill>
              <a:schemeClr val="accent2"/>
            </a:solidFill>
            <a:ln>
              <a:noFill/>
            </a:ln>
          </p:spPr>
          <p:txBody>
            <a:bodyPr spcFirstLastPara="1" wrap="square" lIns="121900" tIns="121900" rIns="121900" bIns="121900" anchor="ctr" anchorCtr="0">
              <a:noAutofit/>
            </a:bodyPr>
            <a:lstStyle/>
            <a:p>
              <a:endParaRPr sz="2400" dirty="0"/>
            </a:p>
          </p:txBody>
        </p:sp>
        <p:pic>
          <p:nvPicPr>
            <p:cNvPr id="6" name="Picture 5">
              <a:extLst>
                <a:ext uri="{FF2B5EF4-FFF2-40B4-BE49-F238E27FC236}">
                  <a16:creationId xmlns:a16="http://schemas.microsoft.com/office/drawing/2014/main" id="{E64751D6-2F37-417E-ABF6-05251171ABF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85031" y="5119762"/>
              <a:ext cx="991891" cy="991891"/>
            </a:xfrm>
            <a:prstGeom prst="rect">
              <a:avLst/>
            </a:prstGeom>
          </p:spPr>
        </p:pic>
      </p:grpSp>
      <p:grpSp>
        <p:nvGrpSpPr>
          <p:cNvPr id="15" name="Group 14">
            <a:extLst>
              <a:ext uri="{FF2B5EF4-FFF2-40B4-BE49-F238E27FC236}">
                <a16:creationId xmlns:a16="http://schemas.microsoft.com/office/drawing/2014/main" id="{69A0F240-3865-46B9-BFD2-DCE88359B7D9}"/>
              </a:ext>
            </a:extLst>
          </p:cNvPr>
          <p:cNvGrpSpPr/>
          <p:nvPr/>
        </p:nvGrpSpPr>
        <p:grpSpPr>
          <a:xfrm>
            <a:off x="5205811" y="4797215"/>
            <a:ext cx="567414" cy="661409"/>
            <a:chOff x="5440391" y="5040375"/>
            <a:chExt cx="919035" cy="1071278"/>
          </a:xfrm>
        </p:grpSpPr>
        <p:pic>
          <p:nvPicPr>
            <p:cNvPr id="20" name="Εικόνα 19">
              <a:extLst>
                <a:ext uri="{FF2B5EF4-FFF2-40B4-BE49-F238E27FC236}">
                  <a16:creationId xmlns:a16="http://schemas.microsoft.com/office/drawing/2014/main" id="{E8040963-0B62-AB4B-9134-07DC3730AE71}"/>
                </a:ext>
              </a:extLst>
            </p:cNvPr>
            <p:cNvPicPr>
              <a:picLocks noChangeAspect="1"/>
            </p:cNvPicPr>
            <p:nvPr/>
          </p:nvPicPr>
          <p:blipFill>
            <a:blip r:embed="rId3"/>
            <a:stretch>
              <a:fillRect/>
            </a:stretch>
          </p:blipFill>
          <p:spPr>
            <a:xfrm rot="20623869">
              <a:off x="5440391" y="5040375"/>
              <a:ext cx="695435" cy="695435"/>
            </a:xfrm>
            <a:prstGeom prst="rect">
              <a:avLst/>
            </a:prstGeom>
          </p:spPr>
        </p:pic>
        <p:sp>
          <p:nvSpPr>
            <p:cNvPr id="21" name="Google Shape;1419;p43">
              <a:extLst>
                <a:ext uri="{FF2B5EF4-FFF2-40B4-BE49-F238E27FC236}">
                  <a16:creationId xmlns:a16="http://schemas.microsoft.com/office/drawing/2014/main" id="{F500D849-34D8-6144-85C4-537F009E90F6}"/>
                </a:ext>
              </a:extLst>
            </p:cNvPr>
            <p:cNvSpPr/>
            <p:nvPr/>
          </p:nvSpPr>
          <p:spPr>
            <a:xfrm rot="-3075592">
              <a:off x="5516852" y="5279709"/>
              <a:ext cx="788337" cy="788337"/>
            </a:xfrm>
            <a:prstGeom prst="ellipse">
              <a:avLst/>
            </a:prstGeom>
            <a:solidFill>
              <a:schemeClr val="accent2"/>
            </a:solidFill>
            <a:ln>
              <a:noFill/>
            </a:ln>
          </p:spPr>
          <p:txBody>
            <a:bodyPr spcFirstLastPara="1" wrap="square" lIns="121900" tIns="121900" rIns="121900" bIns="121900" anchor="ctr" anchorCtr="0">
              <a:noAutofit/>
            </a:bodyPr>
            <a:lstStyle/>
            <a:p>
              <a:endParaRPr sz="2400" dirty="0"/>
            </a:p>
          </p:txBody>
        </p:sp>
        <p:pic>
          <p:nvPicPr>
            <p:cNvPr id="10" name="Picture 9">
              <a:extLst>
                <a:ext uri="{FF2B5EF4-FFF2-40B4-BE49-F238E27FC236}">
                  <a16:creationId xmlns:a16="http://schemas.microsoft.com/office/drawing/2014/main" id="{B2717F83-F3ED-4F83-AA4B-FC48F984E5F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98961" y="5251188"/>
              <a:ext cx="860465" cy="860465"/>
            </a:xfrm>
            <a:prstGeom prst="rect">
              <a:avLst/>
            </a:prstGeom>
          </p:spPr>
        </p:pic>
      </p:grpSp>
      <p:grpSp>
        <p:nvGrpSpPr>
          <p:cNvPr id="13" name="Group 12">
            <a:extLst>
              <a:ext uri="{FF2B5EF4-FFF2-40B4-BE49-F238E27FC236}">
                <a16:creationId xmlns:a16="http://schemas.microsoft.com/office/drawing/2014/main" id="{0816A410-88C4-49BA-8EFA-057816A3CF63}"/>
              </a:ext>
            </a:extLst>
          </p:cNvPr>
          <p:cNvGrpSpPr/>
          <p:nvPr/>
        </p:nvGrpSpPr>
        <p:grpSpPr>
          <a:xfrm>
            <a:off x="2380725" y="4819270"/>
            <a:ext cx="549655" cy="639354"/>
            <a:chOff x="3930905" y="5040375"/>
            <a:chExt cx="920981" cy="1071278"/>
          </a:xfrm>
        </p:grpSpPr>
        <p:pic>
          <p:nvPicPr>
            <p:cNvPr id="28" name="Εικόνα 27">
              <a:extLst>
                <a:ext uri="{FF2B5EF4-FFF2-40B4-BE49-F238E27FC236}">
                  <a16:creationId xmlns:a16="http://schemas.microsoft.com/office/drawing/2014/main" id="{82252A51-20D6-3749-846F-DBE55E393477}"/>
                </a:ext>
              </a:extLst>
            </p:cNvPr>
            <p:cNvPicPr>
              <a:picLocks noChangeAspect="1"/>
            </p:cNvPicPr>
            <p:nvPr/>
          </p:nvPicPr>
          <p:blipFill>
            <a:blip r:embed="rId3"/>
            <a:stretch>
              <a:fillRect/>
            </a:stretch>
          </p:blipFill>
          <p:spPr>
            <a:xfrm rot="20623869">
              <a:off x="3930905" y="5040375"/>
              <a:ext cx="695435" cy="695435"/>
            </a:xfrm>
            <a:prstGeom prst="rect">
              <a:avLst/>
            </a:prstGeom>
          </p:spPr>
        </p:pic>
        <p:sp>
          <p:nvSpPr>
            <p:cNvPr id="29" name="Google Shape;1419;p43">
              <a:extLst>
                <a:ext uri="{FF2B5EF4-FFF2-40B4-BE49-F238E27FC236}">
                  <a16:creationId xmlns:a16="http://schemas.microsoft.com/office/drawing/2014/main" id="{CE18EC55-21F2-4442-9933-4F5CA5AD4298}"/>
                </a:ext>
              </a:extLst>
            </p:cNvPr>
            <p:cNvSpPr/>
            <p:nvPr/>
          </p:nvSpPr>
          <p:spPr>
            <a:xfrm rot="-3075592">
              <a:off x="4007366" y="5279709"/>
              <a:ext cx="788337" cy="788337"/>
            </a:xfrm>
            <a:prstGeom prst="ellipse">
              <a:avLst/>
            </a:prstGeom>
            <a:solidFill>
              <a:schemeClr val="accent2"/>
            </a:solidFill>
            <a:ln>
              <a:noFill/>
            </a:ln>
          </p:spPr>
          <p:txBody>
            <a:bodyPr spcFirstLastPara="1" wrap="square" lIns="121900" tIns="121900" rIns="121900" bIns="121900" anchor="ctr" anchorCtr="0">
              <a:noAutofit/>
            </a:bodyPr>
            <a:lstStyle/>
            <a:p>
              <a:endParaRPr sz="2400" dirty="0"/>
            </a:p>
          </p:txBody>
        </p:sp>
        <p:pic>
          <p:nvPicPr>
            <p:cNvPr id="12" name="Picture 11">
              <a:extLst>
                <a:ext uri="{FF2B5EF4-FFF2-40B4-BE49-F238E27FC236}">
                  <a16:creationId xmlns:a16="http://schemas.microsoft.com/office/drawing/2014/main" id="{A7F6BBE2-AF6C-4BF5-AE07-358884E8722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989474" y="5249242"/>
              <a:ext cx="862412" cy="862411"/>
            </a:xfrm>
            <a:prstGeom prst="rect">
              <a:avLst/>
            </a:prstGeom>
          </p:spPr>
        </p:pic>
      </p:grpSp>
      <p:sp>
        <p:nvSpPr>
          <p:cNvPr id="24" name="TextBox 23">
            <a:extLst>
              <a:ext uri="{FF2B5EF4-FFF2-40B4-BE49-F238E27FC236}">
                <a16:creationId xmlns:a16="http://schemas.microsoft.com/office/drawing/2014/main" id="{4D3D1C21-E2F8-4436-AE67-335CD14874C8}"/>
              </a:ext>
            </a:extLst>
          </p:cNvPr>
          <p:cNvSpPr txBox="1"/>
          <p:nvPr/>
        </p:nvSpPr>
        <p:spPr>
          <a:xfrm>
            <a:off x="2857227" y="5026793"/>
            <a:ext cx="2372434" cy="338554"/>
          </a:xfrm>
          <a:prstGeom prst="rect">
            <a:avLst/>
          </a:prstGeom>
          <a:noFill/>
        </p:spPr>
        <p:txBody>
          <a:bodyPr wrap="square" rtlCol="0">
            <a:spAutoFit/>
          </a:bodyPr>
          <a:lstStyle/>
          <a:p>
            <a:r>
              <a:rPr lang="en-US" sz="1600" dirty="0">
                <a:solidFill>
                  <a:schemeClr val="accent3"/>
                </a:solidFill>
                <a:hlinkClick r:id="rId7"/>
              </a:rPr>
              <a:t>www.treeads-project.eu</a:t>
            </a:r>
            <a:r>
              <a:rPr lang="en-US" sz="1600">
                <a:solidFill>
                  <a:schemeClr val="accent3"/>
                </a:solidFill>
                <a:hlinkClick r:id="rId7"/>
              </a:rPr>
              <a:t> </a:t>
            </a:r>
            <a:endParaRPr lang="en-US" sz="1600">
              <a:solidFill>
                <a:schemeClr val="accent3"/>
              </a:solidFill>
            </a:endParaRPr>
          </a:p>
        </p:txBody>
      </p:sp>
      <p:sp>
        <p:nvSpPr>
          <p:cNvPr id="26" name="TextBox 25">
            <a:extLst>
              <a:ext uri="{FF2B5EF4-FFF2-40B4-BE49-F238E27FC236}">
                <a16:creationId xmlns:a16="http://schemas.microsoft.com/office/drawing/2014/main" id="{9D90B945-9F0A-4632-90CE-518A7A689BCD}"/>
              </a:ext>
            </a:extLst>
          </p:cNvPr>
          <p:cNvSpPr txBox="1"/>
          <p:nvPr/>
        </p:nvSpPr>
        <p:spPr>
          <a:xfrm>
            <a:off x="5672960" y="5026793"/>
            <a:ext cx="1698290" cy="338554"/>
          </a:xfrm>
          <a:prstGeom prst="rect">
            <a:avLst/>
          </a:prstGeom>
          <a:noFill/>
        </p:spPr>
        <p:txBody>
          <a:bodyPr wrap="square" rtlCol="0">
            <a:spAutoFit/>
          </a:bodyPr>
          <a:lstStyle/>
          <a:p>
            <a:r>
              <a:rPr lang="en-US" sz="1600" dirty="0">
                <a:solidFill>
                  <a:schemeClr val="accent3"/>
                </a:solidFill>
                <a:hlinkClick r:id="rId8"/>
              </a:rPr>
              <a:t>@treeads-h2020</a:t>
            </a:r>
            <a:endParaRPr lang="en-US" sz="1600" dirty="0">
              <a:solidFill>
                <a:schemeClr val="accent3"/>
              </a:solidFill>
            </a:endParaRPr>
          </a:p>
        </p:txBody>
      </p:sp>
      <p:sp>
        <p:nvSpPr>
          <p:cNvPr id="27" name="TextBox 26">
            <a:extLst>
              <a:ext uri="{FF2B5EF4-FFF2-40B4-BE49-F238E27FC236}">
                <a16:creationId xmlns:a16="http://schemas.microsoft.com/office/drawing/2014/main" id="{A9EB1433-EABD-4C43-9055-4B9FAFF4BE15}"/>
              </a:ext>
            </a:extLst>
          </p:cNvPr>
          <p:cNvSpPr txBox="1"/>
          <p:nvPr/>
        </p:nvSpPr>
        <p:spPr>
          <a:xfrm>
            <a:off x="7988321" y="5026793"/>
            <a:ext cx="1881517" cy="338554"/>
          </a:xfrm>
          <a:prstGeom prst="rect">
            <a:avLst/>
          </a:prstGeom>
          <a:noFill/>
        </p:spPr>
        <p:txBody>
          <a:bodyPr wrap="square" rtlCol="0">
            <a:spAutoFit/>
          </a:bodyPr>
          <a:lstStyle/>
          <a:p>
            <a:r>
              <a:rPr lang="en-US" sz="1600" dirty="0">
                <a:solidFill>
                  <a:schemeClr val="accent3"/>
                </a:solidFill>
                <a:hlinkClick r:id="rId9"/>
              </a:rPr>
              <a:t>@TREEADSH2020</a:t>
            </a:r>
            <a:endParaRPr lang="en-US" sz="1600" dirty="0">
              <a:solidFill>
                <a:schemeClr val="accent3"/>
              </a:solidFill>
            </a:endParaRPr>
          </a:p>
        </p:txBody>
      </p:sp>
      <p:pic>
        <p:nvPicPr>
          <p:cNvPr id="4" name="Picture 4" descr="GoTutor">
            <a:extLst>
              <a:ext uri="{FF2B5EF4-FFF2-40B4-BE49-F238E27FC236}">
                <a16:creationId xmlns:a16="http://schemas.microsoft.com/office/drawing/2014/main" id="{F44DBB9D-780E-1DD4-0CE1-2C7B3ACB34C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29661" y="3220345"/>
            <a:ext cx="2251026" cy="9720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214DA1-EE97-2A20-7BC6-C023F3B6E191}"/>
              </a:ext>
            </a:extLst>
          </p:cNvPr>
          <p:cNvSpPr/>
          <p:nvPr/>
        </p:nvSpPr>
        <p:spPr>
          <a:xfrm>
            <a:off x="11059451" y="710454"/>
            <a:ext cx="287700" cy="5638176"/>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 name="Rectangle 3">
            <a:extLst>
              <a:ext uri="{FF2B5EF4-FFF2-40B4-BE49-F238E27FC236}">
                <a16:creationId xmlns:a16="http://schemas.microsoft.com/office/drawing/2014/main" id="{35545009-7052-2283-F779-C10E5EC2D024}"/>
              </a:ext>
            </a:extLst>
          </p:cNvPr>
          <p:cNvSpPr/>
          <p:nvPr/>
        </p:nvSpPr>
        <p:spPr>
          <a:xfrm>
            <a:off x="10987699" y="931870"/>
            <a:ext cx="916251" cy="5385203"/>
          </a:xfrm>
          <a:prstGeom prst="rect">
            <a:avLst/>
          </a:prstGeom>
          <a:solidFill>
            <a:schemeClr val="accent5">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200" dirty="0">
                <a:solidFill>
                  <a:schemeClr val="tx1"/>
                </a:solidFill>
              </a:rPr>
              <a:t>THP</a:t>
            </a:r>
          </a:p>
          <a:p>
            <a:pPr algn="ctr"/>
            <a:r>
              <a:rPr lang="en-US" sz="1200" dirty="0">
                <a:solidFill>
                  <a:schemeClr val="tx1"/>
                </a:solidFill>
              </a:rPr>
              <a:t> Governance Outline: Vision, Concepts, Processes &amp; Recommendations</a:t>
            </a:r>
          </a:p>
          <a:p>
            <a:pPr algn="ctr"/>
            <a:r>
              <a:rPr lang="en-US" sz="1200" dirty="0">
                <a:solidFill>
                  <a:schemeClr val="tx1"/>
                </a:solidFill>
              </a:rPr>
              <a:t>(M 38 to 41)</a:t>
            </a:r>
          </a:p>
        </p:txBody>
      </p:sp>
      <p:sp>
        <p:nvSpPr>
          <p:cNvPr id="5" name="Arrow: Pentagon 34">
            <a:extLst>
              <a:ext uri="{FF2B5EF4-FFF2-40B4-BE49-F238E27FC236}">
                <a16:creationId xmlns:a16="http://schemas.microsoft.com/office/drawing/2014/main" id="{3164A5A5-10AD-6724-496A-4D703C516218}"/>
              </a:ext>
            </a:extLst>
          </p:cNvPr>
          <p:cNvSpPr/>
          <p:nvPr/>
        </p:nvSpPr>
        <p:spPr>
          <a:xfrm>
            <a:off x="1361440" y="2945756"/>
            <a:ext cx="6055360" cy="512545"/>
          </a:xfrm>
          <a:prstGeom prst="homePlate">
            <a:avLst/>
          </a:prstGeom>
          <a:solidFill>
            <a:srgbClr val="00B0F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Stakeholder Mapping &amp; Analysis</a:t>
            </a:r>
          </a:p>
          <a:p>
            <a:pPr algn="ctr"/>
            <a:r>
              <a:rPr lang="en-US" sz="1200" dirty="0">
                <a:solidFill>
                  <a:schemeClr val="tx1"/>
                </a:solidFill>
              </a:rPr>
              <a:t>(M6 to M27)</a:t>
            </a:r>
          </a:p>
        </p:txBody>
      </p:sp>
      <p:sp>
        <p:nvSpPr>
          <p:cNvPr id="9" name="Arrow: Pentagon 35">
            <a:extLst>
              <a:ext uri="{FF2B5EF4-FFF2-40B4-BE49-F238E27FC236}">
                <a16:creationId xmlns:a16="http://schemas.microsoft.com/office/drawing/2014/main" id="{7EEDB221-7334-B729-5E4E-9B9DB773E03D}"/>
              </a:ext>
            </a:extLst>
          </p:cNvPr>
          <p:cNvSpPr/>
          <p:nvPr/>
        </p:nvSpPr>
        <p:spPr>
          <a:xfrm>
            <a:off x="477617" y="4320116"/>
            <a:ext cx="5233088" cy="487669"/>
          </a:xfrm>
          <a:prstGeom prst="homePlate">
            <a:avLst/>
          </a:prstGeom>
          <a:solidFill>
            <a:srgbClr val="00B0F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Technologies, Innovations And Trends Literature review</a:t>
            </a:r>
          </a:p>
          <a:p>
            <a:pPr algn="ctr"/>
            <a:r>
              <a:rPr lang="en-US" sz="1200" dirty="0">
                <a:solidFill>
                  <a:schemeClr val="tx1"/>
                </a:solidFill>
              </a:rPr>
              <a:t>(M2-M21)</a:t>
            </a:r>
          </a:p>
        </p:txBody>
      </p:sp>
      <p:sp>
        <p:nvSpPr>
          <p:cNvPr id="10" name="Arrow: Pentagon 36">
            <a:extLst>
              <a:ext uri="{FF2B5EF4-FFF2-40B4-BE49-F238E27FC236}">
                <a16:creationId xmlns:a16="http://schemas.microsoft.com/office/drawing/2014/main" id="{0FA6BAF6-A0E7-25FC-7921-70C8A5B2BC70}"/>
              </a:ext>
            </a:extLst>
          </p:cNvPr>
          <p:cNvSpPr/>
          <p:nvPr/>
        </p:nvSpPr>
        <p:spPr>
          <a:xfrm>
            <a:off x="8503252" y="3632936"/>
            <a:ext cx="2484448" cy="512545"/>
          </a:xfrm>
          <a:prstGeom prst="homePlate">
            <a:avLst/>
          </a:prstGeom>
          <a:solidFill>
            <a:srgbClr val="00B0F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Governance &amp; Benchmarking</a:t>
            </a:r>
          </a:p>
          <a:p>
            <a:pPr algn="ctr"/>
            <a:r>
              <a:rPr lang="en-US" sz="1200" dirty="0">
                <a:solidFill>
                  <a:schemeClr val="tx1"/>
                </a:solidFill>
              </a:rPr>
              <a:t>(M28 to M39)</a:t>
            </a:r>
          </a:p>
        </p:txBody>
      </p:sp>
      <p:sp>
        <p:nvSpPr>
          <p:cNvPr id="11" name="Arrow: Pentagon 38">
            <a:extLst>
              <a:ext uri="{FF2B5EF4-FFF2-40B4-BE49-F238E27FC236}">
                <a16:creationId xmlns:a16="http://schemas.microsoft.com/office/drawing/2014/main" id="{FDFA9463-0B46-E1A7-1A08-C55CAB793C86}"/>
              </a:ext>
            </a:extLst>
          </p:cNvPr>
          <p:cNvSpPr/>
          <p:nvPr/>
        </p:nvSpPr>
        <p:spPr>
          <a:xfrm>
            <a:off x="477617" y="4982420"/>
            <a:ext cx="7099830" cy="495466"/>
          </a:xfrm>
          <a:prstGeom prst="homePlate">
            <a:avLst/>
          </a:prstGeom>
          <a:solidFill>
            <a:schemeClr val="accent4">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Standards &amp; Interoperability</a:t>
            </a:r>
          </a:p>
          <a:p>
            <a:pPr algn="ctr"/>
            <a:r>
              <a:rPr lang="en-US" sz="1200" dirty="0">
                <a:solidFill>
                  <a:schemeClr val="tx1"/>
                </a:solidFill>
              </a:rPr>
              <a:t>(M1 to M27)</a:t>
            </a:r>
          </a:p>
        </p:txBody>
      </p:sp>
      <p:sp>
        <p:nvSpPr>
          <p:cNvPr id="12" name="Arrow: Pentagon 39">
            <a:extLst>
              <a:ext uri="{FF2B5EF4-FFF2-40B4-BE49-F238E27FC236}">
                <a16:creationId xmlns:a16="http://schemas.microsoft.com/office/drawing/2014/main" id="{4C1144AE-E615-A7E3-45BC-86045ECADBAE}"/>
              </a:ext>
            </a:extLst>
          </p:cNvPr>
          <p:cNvSpPr/>
          <p:nvPr/>
        </p:nvSpPr>
        <p:spPr>
          <a:xfrm>
            <a:off x="477617" y="5652520"/>
            <a:ext cx="8836251" cy="593433"/>
          </a:xfrm>
          <a:prstGeom prst="homePlate">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Technical Specifications and data fusion Framework </a:t>
            </a:r>
          </a:p>
          <a:p>
            <a:pPr algn="ctr"/>
            <a:r>
              <a:rPr lang="en-US" sz="1200" dirty="0">
                <a:solidFill>
                  <a:schemeClr val="tx1"/>
                </a:solidFill>
              </a:rPr>
              <a:t>(M2 to M33)</a:t>
            </a:r>
          </a:p>
        </p:txBody>
      </p:sp>
      <p:sp>
        <p:nvSpPr>
          <p:cNvPr id="14" name="Arrow: Pentagon 40">
            <a:extLst>
              <a:ext uri="{FF2B5EF4-FFF2-40B4-BE49-F238E27FC236}">
                <a16:creationId xmlns:a16="http://schemas.microsoft.com/office/drawing/2014/main" id="{E3CBA78A-66E9-E835-5D9C-C6FA1CDC3169}"/>
              </a:ext>
            </a:extLst>
          </p:cNvPr>
          <p:cNvSpPr/>
          <p:nvPr/>
        </p:nvSpPr>
        <p:spPr>
          <a:xfrm>
            <a:off x="477617" y="2283452"/>
            <a:ext cx="5158740" cy="487669"/>
          </a:xfrm>
          <a:prstGeom prst="homePlate">
            <a:avLst/>
          </a:prstGeom>
          <a:solidFill>
            <a:srgbClr val="00B0F0"/>
          </a:solidFill>
          <a:ln>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Stakeholder Engagement in Wildfire Management literature review</a:t>
            </a:r>
          </a:p>
          <a:p>
            <a:pPr algn="ctr"/>
            <a:r>
              <a:rPr lang="en-US" sz="1200" dirty="0">
                <a:solidFill>
                  <a:schemeClr val="tx1"/>
                </a:solidFill>
              </a:rPr>
              <a:t>(M2-M21)</a:t>
            </a:r>
          </a:p>
        </p:txBody>
      </p:sp>
      <p:sp>
        <p:nvSpPr>
          <p:cNvPr id="15" name="Arrow: Pentagon 41">
            <a:extLst>
              <a:ext uri="{FF2B5EF4-FFF2-40B4-BE49-F238E27FC236}">
                <a16:creationId xmlns:a16="http://schemas.microsoft.com/office/drawing/2014/main" id="{9ADC70D8-741C-FE59-9BD9-630495F5EACE}"/>
              </a:ext>
            </a:extLst>
          </p:cNvPr>
          <p:cNvSpPr/>
          <p:nvPr/>
        </p:nvSpPr>
        <p:spPr>
          <a:xfrm>
            <a:off x="1361439" y="1641873"/>
            <a:ext cx="6222843" cy="487669"/>
          </a:xfrm>
          <a:prstGeom prst="homePlate">
            <a:avLst/>
          </a:prstGeom>
          <a:solidFill>
            <a:srgbClr val="FF9999"/>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Cost Benefit/Insurance Modelling</a:t>
            </a:r>
          </a:p>
          <a:p>
            <a:pPr algn="ctr"/>
            <a:r>
              <a:rPr lang="en-US" sz="1200" dirty="0">
                <a:solidFill>
                  <a:schemeClr val="tx1"/>
                </a:solidFill>
              </a:rPr>
              <a:t>(M6 to M27)</a:t>
            </a:r>
          </a:p>
        </p:txBody>
      </p:sp>
      <p:grpSp>
        <p:nvGrpSpPr>
          <p:cNvPr id="13" name="Group 12">
            <a:extLst>
              <a:ext uri="{FF2B5EF4-FFF2-40B4-BE49-F238E27FC236}">
                <a16:creationId xmlns:a16="http://schemas.microsoft.com/office/drawing/2014/main" id="{391F3D7B-6166-066A-64BE-99C1E0D206F4}"/>
              </a:ext>
            </a:extLst>
          </p:cNvPr>
          <p:cNvGrpSpPr/>
          <p:nvPr/>
        </p:nvGrpSpPr>
        <p:grpSpPr>
          <a:xfrm>
            <a:off x="97882" y="3069063"/>
            <a:ext cx="796479" cy="1017817"/>
            <a:chOff x="251879" y="3052800"/>
            <a:chExt cx="796479" cy="1017817"/>
          </a:xfrm>
        </p:grpSpPr>
        <p:sp>
          <p:nvSpPr>
            <p:cNvPr id="19" name="Rectangle 18">
              <a:extLst>
                <a:ext uri="{FF2B5EF4-FFF2-40B4-BE49-F238E27FC236}">
                  <a16:creationId xmlns:a16="http://schemas.microsoft.com/office/drawing/2014/main" id="{43400E7B-54C3-A0ED-DC17-31A3750834C4}"/>
                </a:ext>
              </a:extLst>
            </p:cNvPr>
            <p:cNvSpPr/>
            <p:nvPr/>
          </p:nvSpPr>
          <p:spPr>
            <a:xfrm>
              <a:off x="293534" y="3100489"/>
              <a:ext cx="190918" cy="19091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7E205FCA-0E7E-4A1A-3116-7E0551B70FA8}"/>
                </a:ext>
              </a:extLst>
            </p:cNvPr>
            <p:cNvSpPr txBox="1"/>
            <p:nvPr/>
          </p:nvSpPr>
          <p:spPr>
            <a:xfrm>
              <a:off x="527085" y="3065143"/>
              <a:ext cx="401072" cy="261610"/>
            </a:xfrm>
            <a:prstGeom prst="rect">
              <a:avLst/>
            </a:prstGeom>
            <a:noFill/>
          </p:spPr>
          <p:txBody>
            <a:bodyPr wrap="none" rtlCol="0">
              <a:spAutoFit/>
            </a:bodyPr>
            <a:lstStyle/>
            <a:p>
              <a:r>
                <a:rPr lang="en-US" sz="1100" dirty="0"/>
                <a:t>CBS</a:t>
              </a:r>
            </a:p>
          </p:txBody>
        </p:sp>
        <p:sp>
          <p:nvSpPr>
            <p:cNvPr id="21" name="Rectangle 20">
              <a:extLst>
                <a:ext uri="{FF2B5EF4-FFF2-40B4-BE49-F238E27FC236}">
                  <a16:creationId xmlns:a16="http://schemas.microsoft.com/office/drawing/2014/main" id="{709DDD87-C619-A333-9C75-8C769477AA9F}"/>
                </a:ext>
              </a:extLst>
            </p:cNvPr>
            <p:cNvSpPr/>
            <p:nvPr/>
          </p:nvSpPr>
          <p:spPr>
            <a:xfrm>
              <a:off x="293534" y="3344329"/>
              <a:ext cx="190918" cy="190918"/>
            </a:xfrm>
            <a:prstGeom prst="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136086D-703F-9FDF-7BE4-F9AFD40C0EE5}"/>
                </a:ext>
              </a:extLst>
            </p:cNvPr>
            <p:cNvSpPr txBox="1"/>
            <p:nvPr/>
          </p:nvSpPr>
          <p:spPr>
            <a:xfrm>
              <a:off x="527085" y="3308983"/>
              <a:ext cx="429926" cy="261610"/>
            </a:xfrm>
            <a:prstGeom prst="rect">
              <a:avLst/>
            </a:prstGeom>
            <a:noFill/>
          </p:spPr>
          <p:txBody>
            <a:bodyPr wrap="none" rtlCol="0">
              <a:spAutoFit/>
            </a:bodyPr>
            <a:lstStyle/>
            <a:p>
              <a:r>
                <a:rPr lang="en-US" sz="1100" dirty="0"/>
                <a:t>DTU</a:t>
              </a:r>
            </a:p>
          </p:txBody>
        </p:sp>
        <p:sp>
          <p:nvSpPr>
            <p:cNvPr id="23" name="Rectangle 22">
              <a:extLst>
                <a:ext uri="{FF2B5EF4-FFF2-40B4-BE49-F238E27FC236}">
                  <a16:creationId xmlns:a16="http://schemas.microsoft.com/office/drawing/2014/main" id="{54C167DD-B240-13F5-10AF-6E241121CEE6}"/>
                </a:ext>
              </a:extLst>
            </p:cNvPr>
            <p:cNvSpPr/>
            <p:nvPr/>
          </p:nvSpPr>
          <p:spPr>
            <a:xfrm>
              <a:off x="293534" y="3588169"/>
              <a:ext cx="190918" cy="19091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CBFE68E-1BDD-A1D9-4E84-CAD3DC12B1A3}"/>
                </a:ext>
              </a:extLst>
            </p:cNvPr>
            <p:cNvSpPr txBox="1"/>
            <p:nvPr/>
          </p:nvSpPr>
          <p:spPr>
            <a:xfrm>
              <a:off x="527085" y="3552823"/>
              <a:ext cx="399468" cy="261610"/>
            </a:xfrm>
            <a:prstGeom prst="rect">
              <a:avLst/>
            </a:prstGeom>
            <a:noFill/>
          </p:spPr>
          <p:txBody>
            <a:bodyPr wrap="none" rtlCol="0">
              <a:spAutoFit/>
            </a:bodyPr>
            <a:lstStyle/>
            <a:p>
              <a:r>
                <a:rPr lang="en-US" sz="1100" dirty="0"/>
                <a:t>K3Y</a:t>
              </a:r>
            </a:p>
          </p:txBody>
        </p:sp>
        <p:sp>
          <p:nvSpPr>
            <p:cNvPr id="25" name="Rectangle 24">
              <a:extLst>
                <a:ext uri="{FF2B5EF4-FFF2-40B4-BE49-F238E27FC236}">
                  <a16:creationId xmlns:a16="http://schemas.microsoft.com/office/drawing/2014/main" id="{7999F908-16A5-B832-15D8-E86530C99F18}"/>
                </a:ext>
              </a:extLst>
            </p:cNvPr>
            <p:cNvSpPr/>
            <p:nvPr/>
          </p:nvSpPr>
          <p:spPr>
            <a:xfrm>
              <a:off x="293534" y="3832009"/>
              <a:ext cx="190918" cy="19091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35C84167-6CAF-A83B-2186-7FD7D2B39C2B}"/>
                </a:ext>
              </a:extLst>
            </p:cNvPr>
            <p:cNvSpPr txBox="1"/>
            <p:nvPr/>
          </p:nvSpPr>
          <p:spPr>
            <a:xfrm>
              <a:off x="527085" y="3796663"/>
              <a:ext cx="479618" cy="261610"/>
            </a:xfrm>
            <a:prstGeom prst="rect">
              <a:avLst/>
            </a:prstGeom>
            <a:noFill/>
          </p:spPr>
          <p:txBody>
            <a:bodyPr wrap="none" rtlCol="0">
              <a:spAutoFit/>
            </a:bodyPr>
            <a:lstStyle/>
            <a:p>
              <a:r>
                <a:rPr lang="en-US" sz="1100" dirty="0"/>
                <a:t>USAL</a:t>
              </a:r>
            </a:p>
          </p:txBody>
        </p:sp>
        <p:sp>
          <p:nvSpPr>
            <p:cNvPr id="18" name="Rectangle 17">
              <a:extLst>
                <a:ext uri="{FF2B5EF4-FFF2-40B4-BE49-F238E27FC236}">
                  <a16:creationId xmlns:a16="http://schemas.microsoft.com/office/drawing/2014/main" id="{22361599-1CAE-0E1F-CD74-391079CCA43E}"/>
                </a:ext>
              </a:extLst>
            </p:cNvPr>
            <p:cNvSpPr/>
            <p:nvPr/>
          </p:nvSpPr>
          <p:spPr>
            <a:xfrm>
              <a:off x="251879" y="3052800"/>
              <a:ext cx="796479" cy="10178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7" name="Connector: Elbow 54">
            <a:extLst>
              <a:ext uri="{FF2B5EF4-FFF2-40B4-BE49-F238E27FC236}">
                <a16:creationId xmlns:a16="http://schemas.microsoft.com/office/drawing/2014/main" id="{CE26CA21-67BD-F24A-819F-5A634E081A60}"/>
              </a:ext>
            </a:extLst>
          </p:cNvPr>
          <p:cNvCxnSpPr>
            <a:cxnSpLocks/>
            <a:stCxn id="14" idx="3"/>
          </p:cNvCxnSpPr>
          <p:nvPr/>
        </p:nvCxnSpPr>
        <p:spPr>
          <a:xfrm>
            <a:off x="5636357" y="2527287"/>
            <a:ext cx="464179" cy="405771"/>
          </a:xfrm>
          <a:prstGeom prst="bentConnector3">
            <a:avLst>
              <a:gd name="adj1" fmla="val 9804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55">
            <a:extLst>
              <a:ext uri="{FF2B5EF4-FFF2-40B4-BE49-F238E27FC236}">
                <a16:creationId xmlns:a16="http://schemas.microsoft.com/office/drawing/2014/main" id="{6B78A4F1-3585-1E3A-25DF-4886FD9B358C}"/>
              </a:ext>
            </a:extLst>
          </p:cNvPr>
          <p:cNvCxnSpPr>
            <a:cxnSpLocks/>
            <a:stCxn id="5" idx="3"/>
            <a:endCxn id="10" idx="0"/>
          </p:cNvCxnSpPr>
          <p:nvPr/>
        </p:nvCxnSpPr>
        <p:spPr>
          <a:xfrm>
            <a:off x="7416800" y="3202029"/>
            <a:ext cx="2200540" cy="430907"/>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56">
            <a:extLst>
              <a:ext uri="{FF2B5EF4-FFF2-40B4-BE49-F238E27FC236}">
                <a16:creationId xmlns:a16="http://schemas.microsoft.com/office/drawing/2014/main" id="{C9D9E007-DB3E-D72B-6217-6C4FF01E934B}"/>
              </a:ext>
            </a:extLst>
          </p:cNvPr>
          <p:cNvCxnSpPr>
            <a:cxnSpLocks/>
            <a:stCxn id="9" idx="3"/>
            <a:endCxn id="10" idx="2"/>
          </p:cNvCxnSpPr>
          <p:nvPr/>
        </p:nvCxnSpPr>
        <p:spPr>
          <a:xfrm flipV="1">
            <a:off x="5710705" y="4145481"/>
            <a:ext cx="3906635" cy="41847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B5F349D-C4CD-B002-4984-AE25CC2B19D3}"/>
              </a:ext>
            </a:extLst>
          </p:cNvPr>
          <p:cNvCxnSpPr>
            <a:cxnSpLocks/>
            <a:stCxn id="12" idx="3"/>
          </p:cNvCxnSpPr>
          <p:nvPr/>
        </p:nvCxnSpPr>
        <p:spPr>
          <a:xfrm>
            <a:off x="9313868" y="5949237"/>
            <a:ext cx="172958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02E0DBA-A6EB-3B75-BC4D-BFFBA1D7BA99}"/>
              </a:ext>
            </a:extLst>
          </p:cNvPr>
          <p:cNvCxnSpPr>
            <a:cxnSpLocks/>
          </p:cNvCxnSpPr>
          <p:nvPr/>
        </p:nvCxnSpPr>
        <p:spPr>
          <a:xfrm>
            <a:off x="9905880" y="5226505"/>
            <a:ext cx="2877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Arrow: Pentagon 38">
            <a:extLst>
              <a:ext uri="{FF2B5EF4-FFF2-40B4-BE49-F238E27FC236}">
                <a16:creationId xmlns:a16="http://schemas.microsoft.com/office/drawing/2014/main" id="{D49E1631-24CB-68C4-438E-E82D14A2CF95}"/>
              </a:ext>
            </a:extLst>
          </p:cNvPr>
          <p:cNvSpPr/>
          <p:nvPr/>
        </p:nvSpPr>
        <p:spPr>
          <a:xfrm>
            <a:off x="9155151" y="4982420"/>
            <a:ext cx="2015357" cy="495466"/>
          </a:xfrm>
          <a:prstGeom prst="homePlate">
            <a:avLst/>
          </a:prstGeom>
          <a:solidFill>
            <a:schemeClr val="accent4">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Stds &amp; Interoperability</a:t>
            </a:r>
          </a:p>
          <a:p>
            <a:pPr algn="ctr"/>
            <a:r>
              <a:rPr lang="en-US" sz="1200" dirty="0">
                <a:solidFill>
                  <a:schemeClr val="tx1"/>
                </a:solidFill>
              </a:rPr>
              <a:t>(M33 to M41)</a:t>
            </a:r>
          </a:p>
        </p:txBody>
      </p:sp>
      <p:cxnSp>
        <p:nvCxnSpPr>
          <p:cNvPr id="33" name="Straight Arrow Connector 32">
            <a:extLst>
              <a:ext uri="{FF2B5EF4-FFF2-40B4-BE49-F238E27FC236}">
                <a16:creationId xmlns:a16="http://schemas.microsoft.com/office/drawing/2014/main" id="{9144E889-E3EE-4A52-915B-51494AD1A491}"/>
              </a:ext>
            </a:extLst>
          </p:cNvPr>
          <p:cNvCxnSpPr>
            <a:cxnSpLocks/>
            <a:stCxn id="11" idx="3"/>
            <a:endCxn id="32" idx="1"/>
          </p:cNvCxnSpPr>
          <p:nvPr/>
        </p:nvCxnSpPr>
        <p:spPr>
          <a:xfrm>
            <a:off x="7577447" y="5230153"/>
            <a:ext cx="157770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Arrow: Pentagon 38">
            <a:extLst>
              <a:ext uri="{FF2B5EF4-FFF2-40B4-BE49-F238E27FC236}">
                <a16:creationId xmlns:a16="http://schemas.microsoft.com/office/drawing/2014/main" id="{5B14CA0A-3D3D-39FE-AA21-45B8425A57CC}"/>
              </a:ext>
            </a:extLst>
          </p:cNvPr>
          <p:cNvSpPr/>
          <p:nvPr/>
        </p:nvSpPr>
        <p:spPr>
          <a:xfrm>
            <a:off x="477617" y="1003775"/>
            <a:ext cx="2295547" cy="495466"/>
          </a:xfrm>
          <a:prstGeom prst="homePlate">
            <a:avLst/>
          </a:prstGeom>
          <a:solidFill>
            <a:schemeClr val="accent4">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Models for Wildfires</a:t>
            </a:r>
          </a:p>
          <a:p>
            <a:pPr algn="ctr"/>
            <a:r>
              <a:rPr lang="en-US" sz="1200" dirty="0">
                <a:solidFill>
                  <a:schemeClr val="tx1"/>
                </a:solidFill>
              </a:rPr>
              <a:t>(M1 to M9)</a:t>
            </a:r>
          </a:p>
        </p:txBody>
      </p:sp>
      <p:sp>
        <p:nvSpPr>
          <p:cNvPr id="64" name="Arrow: Pentagon 38">
            <a:extLst>
              <a:ext uri="{FF2B5EF4-FFF2-40B4-BE49-F238E27FC236}">
                <a16:creationId xmlns:a16="http://schemas.microsoft.com/office/drawing/2014/main" id="{7B103762-4311-8F80-777D-622461160060}"/>
              </a:ext>
            </a:extLst>
          </p:cNvPr>
          <p:cNvSpPr/>
          <p:nvPr/>
        </p:nvSpPr>
        <p:spPr>
          <a:xfrm>
            <a:off x="3339726" y="1003775"/>
            <a:ext cx="2549174" cy="495466"/>
          </a:xfrm>
          <a:prstGeom prst="homePlate">
            <a:avLst>
              <a:gd name="adj" fmla="val 40024"/>
            </a:avLst>
          </a:prstGeom>
          <a:solidFill>
            <a:schemeClr val="accent4">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Models for Wildfires</a:t>
            </a:r>
          </a:p>
          <a:p>
            <a:pPr algn="ctr"/>
            <a:r>
              <a:rPr lang="en-US" sz="1200" dirty="0">
                <a:solidFill>
                  <a:schemeClr val="tx1"/>
                </a:solidFill>
              </a:rPr>
              <a:t>(M1 to M9)</a:t>
            </a:r>
          </a:p>
        </p:txBody>
      </p:sp>
      <p:sp>
        <p:nvSpPr>
          <p:cNvPr id="65" name="Arrow: Pentagon 38">
            <a:extLst>
              <a:ext uri="{FF2B5EF4-FFF2-40B4-BE49-F238E27FC236}">
                <a16:creationId xmlns:a16="http://schemas.microsoft.com/office/drawing/2014/main" id="{FF298D81-346F-87C0-A28E-15218846D1C8}"/>
              </a:ext>
            </a:extLst>
          </p:cNvPr>
          <p:cNvSpPr/>
          <p:nvPr/>
        </p:nvSpPr>
        <p:spPr>
          <a:xfrm>
            <a:off x="8621334" y="1003775"/>
            <a:ext cx="2549174" cy="495466"/>
          </a:xfrm>
          <a:prstGeom prst="homePlate">
            <a:avLst>
              <a:gd name="adj" fmla="val 40024"/>
            </a:avLst>
          </a:prstGeom>
          <a:solidFill>
            <a:schemeClr val="accent4">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Models for Wildfires</a:t>
            </a:r>
          </a:p>
          <a:p>
            <a:pPr algn="ctr"/>
            <a:r>
              <a:rPr lang="en-US" sz="1200" dirty="0">
                <a:solidFill>
                  <a:schemeClr val="tx1"/>
                </a:solidFill>
              </a:rPr>
              <a:t>(M37 to M41)</a:t>
            </a:r>
          </a:p>
        </p:txBody>
      </p:sp>
      <p:cxnSp>
        <p:nvCxnSpPr>
          <p:cNvPr id="66" name="Straight Arrow Connector 65">
            <a:extLst>
              <a:ext uri="{FF2B5EF4-FFF2-40B4-BE49-F238E27FC236}">
                <a16:creationId xmlns:a16="http://schemas.microsoft.com/office/drawing/2014/main" id="{1BB0A6DC-3849-C9B3-F998-B16C5069152E}"/>
              </a:ext>
            </a:extLst>
          </p:cNvPr>
          <p:cNvCxnSpPr>
            <a:cxnSpLocks/>
            <a:stCxn id="63" idx="3"/>
            <a:endCxn id="64" idx="1"/>
          </p:cNvCxnSpPr>
          <p:nvPr/>
        </p:nvCxnSpPr>
        <p:spPr>
          <a:xfrm>
            <a:off x="2773164" y="1251508"/>
            <a:ext cx="56656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7FF57872-EEFE-83C8-3483-5037415F1A70}"/>
              </a:ext>
            </a:extLst>
          </p:cNvPr>
          <p:cNvCxnSpPr>
            <a:cxnSpLocks/>
            <a:stCxn id="64" idx="3"/>
            <a:endCxn id="65" idx="1"/>
          </p:cNvCxnSpPr>
          <p:nvPr/>
        </p:nvCxnSpPr>
        <p:spPr>
          <a:xfrm>
            <a:off x="5888900" y="1251508"/>
            <a:ext cx="273243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8" name="Picture 67">
            <a:extLst>
              <a:ext uri="{FF2B5EF4-FFF2-40B4-BE49-F238E27FC236}">
                <a16:creationId xmlns:a16="http://schemas.microsoft.com/office/drawing/2014/main" id="{CBA8E51C-94C6-E223-E3C6-5FFA1699AF23}"/>
              </a:ext>
            </a:extLst>
          </p:cNvPr>
          <p:cNvPicPr>
            <a:picLocks noChangeAspect="1"/>
          </p:cNvPicPr>
          <p:nvPr/>
        </p:nvPicPr>
        <p:blipFill>
          <a:blip r:embed="rId2"/>
          <a:stretch>
            <a:fillRect/>
          </a:stretch>
        </p:blipFill>
        <p:spPr>
          <a:xfrm>
            <a:off x="358573" y="209207"/>
            <a:ext cx="11541760" cy="493296"/>
          </a:xfrm>
          <a:prstGeom prst="rect">
            <a:avLst/>
          </a:prstGeom>
          <a:ln>
            <a:solidFill>
              <a:schemeClr val="tx1"/>
            </a:solidFill>
          </a:ln>
        </p:spPr>
      </p:pic>
      <p:sp>
        <p:nvSpPr>
          <p:cNvPr id="72" name="Arrow: Pentagon 38">
            <a:extLst>
              <a:ext uri="{FF2B5EF4-FFF2-40B4-BE49-F238E27FC236}">
                <a16:creationId xmlns:a16="http://schemas.microsoft.com/office/drawing/2014/main" id="{88F9B007-9940-597A-DB03-F0E55663CBC9}"/>
              </a:ext>
            </a:extLst>
          </p:cNvPr>
          <p:cNvSpPr/>
          <p:nvPr/>
        </p:nvSpPr>
        <p:spPr>
          <a:xfrm>
            <a:off x="9155150" y="1637974"/>
            <a:ext cx="2015357" cy="495466"/>
          </a:xfrm>
          <a:prstGeom prst="homePlate">
            <a:avLst/>
          </a:prstGeom>
          <a:solidFill>
            <a:srgbClr val="FF9999"/>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CB/Insurance Modelling</a:t>
            </a:r>
          </a:p>
          <a:p>
            <a:pPr algn="ctr"/>
            <a:r>
              <a:rPr lang="en-US" sz="1200" dirty="0">
                <a:solidFill>
                  <a:schemeClr val="tx1"/>
                </a:solidFill>
              </a:rPr>
              <a:t>(M33 to M41)</a:t>
            </a:r>
          </a:p>
        </p:txBody>
      </p:sp>
      <p:cxnSp>
        <p:nvCxnSpPr>
          <p:cNvPr id="73" name="Straight Arrow Connector 72">
            <a:extLst>
              <a:ext uri="{FF2B5EF4-FFF2-40B4-BE49-F238E27FC236}">
                <a16:creationId xmlns:a16="http://schemas.microsoft.com/office/drawing/2014/main" id="{6D526B9C-6ED1-280C-0935-BF1A34364E23}"/>
              </a:ext>
            </a:extLst>
          </p:cNvPr>
          <p:cNvCxnSpPr>
            <a:cxnSpLocks/>
            <a:stCxn id="15" idx="3"/>
            <a:endCxn id="72" idx="1"/>
          </p:cNvCxnSpPr>
          <p:nvPr/>
        </p:nvCxnSpPr>
        <p:spPr>
          <a:xfrm flipV="1">
            <a:off x="7584282" y="1885707"/>
            <a:ext cx="1570868"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D17121B-806D-2EB8-71C4-2B89FEE7744E}"/>
              </a:ext>
            </a:extLst>
          </p:cNvPr>
          <p:cNvSpPr txBox="1"/>
          <p:nvPr/>
        </p:nvSpPr>
        <p:spPr>
          <a:xfrm>
            <a:off x="40730" y="1062726"/>
            <a:ext cx="444352" cy="338554"/>
          </a:xfrm>
          <a:prstGeom prst="rect">
            <a:avLst/>
          </a:prstGeom>
          <a:noFill/>
        </p:spPr>
        <p:txBody>
          <a:bodyPr wrap="none" rtlCol="0">
            <a:spAutoFit/>
          </a:bodyPr>
          <a:lstStyle/>
          <a:p>
            <a:r>
              <a:rPr lang="en-US" sz="1600" dirty="0"/>
              <a:t>3.1</a:t>
            </a:r>
          </a:p>
        </p:txBody>
      </p:sp>
      <p:sp>
        <p:nvSpPr>
          <p:cNvPr id="6" name="TextBox 5">
            <a:extLst>
              <a:ext uri="{FF2B5EF4-FFF2-40B4-BE49-F238E27FC236}">
                <a16:creationId xmlns:a16="http://schemas.microsoft.com/office/drawing/2014/main" id="{0CA43679-E783-74F5-1A25-D383D97CB6E4}"/>
              </a:ext>
            </a:extLst>
          </p:cNvPr>
          <p:cNvSpPr txBox="1"/>
          <p:nvPr/>
        </p:nvSpPr>
        <p:spPr>
          <a:xfrm>
            <a:off x="910771" y="1734746"/>
            <a:ext cx="444352" cy="338554"/>
          </a:xfrm>
          <a:prstGeom prst="rect">
            <a:avLst/>
          </a:prstGeom>
          <a:noFill/>
        </p:spPr>
        <p:txBody>
          <a:bodyPr wrap="none" rtlCol="0">
            <a:spAutoFit/>
          </a:bodyPr>
          <a:lstStyle/>
          <a:p>
            <a:r>
              <a:rPr lang="en-US" sz="1600" dirty="0"/>
              <a:t>3.2</a:t>
            </a:r>
          </a:p>
        </p:txBody>
      </p:sp>
      <p:sp>
        <p:nvSpPr>
          <p:cNvPr id="7" name="TextBox 6">
            <a:extLst>
              <a:ext uri="{FF2B5EF4-FFF2-40B4-BE49-F238E27FC236}">
                <a16:creationId xmlns:a16="http://schemas.microsoft.com/office/drawing/2014/main" id="{D0ED12FC-B1A0-45EF-A371-7446ECF827E3}"/>
              </a:ext>
            </a:extLst>
          </p:cNvPr>
          <p:cNvSpPr txBox="1"/>
          <p:nvPr/>
        </p:nvSpPr>
        <p:spPr>
          <a:xfrm>
            <a:off x="65874" y="2361056"/>
            <a:ext cx="444352" cy="338554"/>
          </a:xfrm>
          <a:prstGeom prst="rect">
            <a:avLst/>
          </a:prstGeom>
          <a:noFill/>
        </p:spPr>
        <p:txBody>
          <a:bodyPr wrap="none" rtlCol="0">
            <a:spAutoFit/>
          </a:bodyPr>
          <a:lstStyle/>
          <a:p>
            <a:r>
              <a:rPr lang="en-US" sz="1600" dirty="0"/>
              <a:t>3.3</a:t>
            </a:r>
          </a:p>
        </p:txBody>
      </p:sp>
      <p:sp>
        <p:nvSpPr>
          <p:cNvPr id="16" name="TextBox 15">
            <a:extLst>
              <a:ext uri="{FF2B5EF4-FFF2-40B4-BE49-F238E27FC236}">
                <a16:creationId xmlns:a16="http://schemas.microsoft.com/office/drawing/2014/main" id="{34BA6D5E-D005-B6FD-D525-2F26406E9DBC}"/>
              </a:ext>
            </a:extLst>
          </p:cNvPr>
          <p:cNvSpPr txBox="1"/>
          <p:nvPr/>
        </p:nvSpPr>
        <p:spPr>
          <a:xfrm>
            <a:off x="950966" y="3043984"/>
            <a:ext cx="444352" cy="338554"/>
          </a:xfrm>
          <a:prstGeom prst="rect">
            <a:avLst/>
          </a:prstGeom>
          <a:noFill/>
        </p:spPr>
        <p:txBody>
          <a:bodyPr wrap="none" rtlCol="0">
            <a:spAutoFit/>
          </a:bodyPr>
          <a:lstStyle/>
          <a:p>
            <a:r>
              <a:rPr lang="en-US" sz="1600" dirty="0"/>
              <a:t>3.3</a:t>
            </a:r>
          </a:p>
        </p:txBody>
      </p:sp>
      <p:sp>
        <p:nvSpPr>
          <p:cNvPr id="17" name="TextBox 16">
            <a:extLst>
              <a:ext uri="{FF2B5EF4-FFF2-40B4-BE49-F238E27FC236}">
                <a16:creationId xmlns:a16="http://schemas.microsoft.com/office/drawing/2014/main" id="{D5DD0262-ECD1-B7FD-E69B-6A9998504B25}"/>
              </a:ext>
            </a:extLst>
          </p:cNvPr>
          <p:cNvSpPr txBox="1"/>
          <p:nvPr/>
        </p:nvSpPr>
        <p:spPr>
          <a:xfrm>
            <a:off x="8046466" y="3735982"/>
            <a:ext cx="444352" cy="338554"/>
          </a:xfrm>
          <a:prstGeom prst="rect">
            <a:avLst/>
          </a:prstGeom>
          <a:noFill/>
        </p:spPr>
        <p:txBody>
          <a:bodyPr wrap="none" rtlCol="0">
            <a:spAutoFit/>
          </a:bodyPr>
          <a:lstStyle/>
          <a:p>
            <a:r>
              <a:rPr lang="en-US" sz="1600" dirty="0"/>
              <a:t>3.3</a:t>
            </a:r>
          </a:p>
        </p:txBody>
      </p:sp>
      <p:sp>
        <p:nvSpPr>
          <p:cNvPr id="34" name="TextBox 33">
            <a:extLst>
              <a:ext uri="{FF2B5EF4-FFF2-40B4-BE49-F238E27FC236}">
                <a16:creationId xmlns:a16="http://schemas.microsoft.com/office/drawing/2014/main" id="{2ECCEBD1-2AD9-330E-D53F-897C56B721F2}"/>
              </a:ext>
            </a:extLst>
          </p:cNvPr>
          <p:cNvSpPr txBox="1"/>
          <p:nvPr/>
        </p:nvSpPr>
        <p:spPr>
          <a:xfrm>
            <a:off x="65874" y="4432683"/>
            <a:ext cx="444352" cy="338554"/>
          </a:xfrm>
          <a:prstGeom prst="rect">
            <a:avLst/>
          </a:prstGeom>
          <a:noFill/>
        </p:spPr>
        <p:txBody>
          <a:bodyPr wrap="none" rtlCol="0">
            <a:spAutoFit/>
          </a:bodyPr>
          <a:lstStyle/>
          <a:p>
            <a:r>
              <a:rPr lang="en-US" sz="1600" dirty="0"/>
              <a:t>3.4</a:t>
            </a:r>
          </a:p>
        </p:txBody>
      </p:sp>
      <p:sp>
        <p:nvSpPr>
          <p:cNvPr id="35" name="TextBox 34">
            <a:extLst>
              <a:ext uri="{FF2B5EF4-FFF2-40B4-BE49-F238E27FC236}">
                <a16:creationId xmlns:a16="http://schemas.microsoft.com/office/drawing/2014/main" id="{E0077264-F83A-B7FA-877E-36A034F4D2E6}"/>
              </a:ext>
            </a:extLst>
          </p:cNvPr>
          <p:cNvSpPr txBox="1"/>
          <p:nvPr/>
        </p:nvSpPr>
        <p:spPr>
          <a:xfrm>
            <a:off x="43693" y="5079149"/>
            <a:ext cx="444352" cy="338554"/>
          </a:xfrm>
          <a:prstGeom prst="rect">
            <a:avLst/>
          </a:prstGeom>
          <a:noFill/>
        </p:spPr>
        <p:txBody>
          <a:bodyPr wrap="none" rtlCol="0">
            <a:spAutoFit/>
          </a:bodyPr>
          <a:lstStyle/>
          <a:p>
            <a:r>
              <a:rPr lang="en-US" sz="1600" dirty="0"/>
              <a:t>3.5</a:t>
            </a:r>
          </a:p>
        </p:txBody>
      </p:sp>
      <p:sp>
        <p:nvSpPr>
          <p:cNvPr id="36" name="TextBox 35">
            <a:extLst>
              <a:ext uri="{FF2B5EF4-FFF2-40B4-BE49-F238E27FC236}">
                <a16:creationId xmlns:a16="http://schemas.microsoft.com/office/drawing/2014/main" id="{B5CB2322-99D4-3063-9247-564CAC8BCBCB}"/>
              </a:ext>
            </a:extLst>
          </p:cNvPr>
          <p:cNvSpPr txBox="1"/>
          <p:nvPr/>
        </p:nvSpPr>
        <p:spPr>
          <a:xfrm>
            <a:off x="40730" y="5833372"/>
            <a:ext cx="444352" cy="338554"/>
          </a:xfrm>
          <a:prstGeom prst="rect">
            <a:avLst/>
          </a:prstGeom>
          <a:noFill/>
        </p:spPr>
        <p:txBody>
          <a:bodyPr wrap="none" rtlCol="0">
            <a:spAutoFit/>
          </a:bodyPr>
          <a:lstStyle/>
          <a:p>
            <a:r>
              <a:rPr lang="en-US" sz="1600" dirty="0"/>
              <a:t>3.6</a:t>
            </a:r>
          </a:p>
        </p:txBody>
      </p:sp>
      <p:grpSp>
        <p:nvGrpSpPr>
          <p:cNvPr id="39" name="Group 38">
            <a:extLst>
              <a:ext uri="{FF2B5EF4-FFF2-40B4-BE49-F238E27FC236}">
                <a16:creationId xmlns:a16="http://schemas.microsoft.com/office/drawing/2014/main" id="{51089901-EFC1-2030-5304-92D0D33CFD41}"/>
              </a:ext>
            </a:extLst>
          </p:cNvPr>
          <p:cNvGrpSpPr/>
          <p:nvPr/>
        </p:nvGrpSpPr>
        <p:grpSpPr>
          <a:xfrm>
            <a:off x="4050578" y="6348630"/>
            <a:ext cx="6008869" cy="276999"/>
            <a:chOff x="5694630" y="5988922"/>
            <a:chExt cx="6008869" cy="276999"/>
          </a:xfrm>
        </p:grpSpPr>
        <p:sp>
          <p:nvSpPr>
            <p:cNvPr id="40" name="TextBox 39">
              <a:extLst>
                <a:ext uri="{FF2B5EF4-FFF2-40B4-BE49-F238E27FC236}">
                  <a16:creationId xmlns:a16="http://schemas.microsoft.com/office/drawing/2014/main" id="{2E7082CA-20AE-EDC8-6088-083D046E913F}"/>
                </a:ext>
              </a:extLst>
            </p:cNvPr>
            <p:cNvSpPr txBox="1"/>
            <p:nvPr/>
          </p:nvSpPr>
          <p:spPr>
            <a:xfrm>
              <a:off x="5694630" y="5988922"/>
              <a:ext cx="994183"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March 2025</a:t>
              </a:r>
            </a:p>
          </p:txBody>
        </p:sp>
        <p:sp>
          <p:nvSpPr>
            <p:cNvPr id="41" name="TextBox 40">
              <a:extLst>
                <a:ext uri="{FF2B5EF4-FFF2-40B4-BE49-F238E27FC236}">
                  <a16:creationId xmlns:a16="http://schemas.microsoft.com/office/drawing/2014/main" id="{0011087C-81F1-14BF-C483-D5D3E30D770E}"/>
                </a:ext>
              </a:extLst>
            </p:cNvPr>
            <p:cNvSpPr txBox="1"/>
            <p:nvPr/>
          </p:nvSpPr>
          <p:spPr>
            <a:xfrm>
              <a:off x="7716061" y="5988922"/>
              <a:ext cx="3987438"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TREEADS Governance Recommendations – Think tank</a:t>
              </a:r>
            </a:p>
          </p:txBody>
        </p:sp>
      </p:grpSp>
    </p:spTree>
    <p:extLst>
      <p:ext uri="{BB962C8B-B14F-4D97-AF65-F5344CB8AC3E}">
        <p14:creationId xmlns:p14="http://schemas.microsoft.com/office/powerpoint/2010/main" val="1330680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8">
          <a:extLst>
            <a:ext uri="{FF2B5EF4-FFF2-40B4-BE49-F238E27FC236}">
              <a16:creationId xmlns:a16="http://schemas.microsoft.com/office/drawing/2014/main" id="{F3EF0B04-DE73-11E6-F1FF-A4D3E9B96E83}"/>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2EB90567-9436-2709-9015-39D9861684E5}"/>
              </a:ext>
            </a:extLst>
          </p:cNvPr>
          <p:cNvSpPr>
            <a:spLocks noGrp="1"/>
          </p:cNvSpPr>
          <p:nvPr>
            <p:ph type="title"/>
          </p:nvPr>
        </p:nvSpPr>
        <p:spPr>
          <a:xfrm>
            <a:off x="3657600" y="381000"/>
            <a:ext cx="8534400" cy="1064285"/>
          </a:xfrm>
        </p:spPr>
        <p:txBody>
          <a:bodyPr>
            <a:noAutofit/>
          </a:bodyPr>
          <a:lstStyle/>
          <a:p>
            <a:r>
              <a:rPr lang="en-US" sz="2400" dirty="0">
                <a:latin typeface="Arial" panose="020B0604020202020204" pitchFamily="34" charset="0"/>
                <a:cs typeface="Arial" panose="020B0604020202020204" pitchFamily="34" charset="0"/>
              </a:rPr>
              <a:t>Task 3.3 Building Strong Networks and Liaisons empowering behavioral change. Co-Creation Thinktank and clustering for European wildfire landscape</a:t>
            </a:r>
          </a:p>
        </p:txBody>
      </p:sp>
      <p:sp>
        <p:nvSpPr>
          <p:cNvPr id="5" name="Slide Number Placeholder 4">
            <a:extLst>
              <a:ext uri="{FF2B5EF4-FFF2-40B4-BE49-F238E27FC236}">
                <a16:creationId xmlns:a16="http://schemas.microsoft.com/office/drawing/2014/main" id="{F915B89B-8CCE-4768-E0B3-7D92FAC0831A}"/>
              </a:ext>
            </a:extLst>
          </p:cNvPr>
          <p:cNvSpPr>
            <a:spLocks noGrp="1"/>
          </p:cNvSpPr>
          <p:nvPr>
            <p:ph type="sldNum" sz="quarter" idx="4"/>
          </p:nvPr>
        </p:nvSpPr>
        <p:spPr>
          <a:xfrm>
            <a:off x="11641146" y="5623797"/>
            <a:ext cx="550853" cy="365125"/>
          </a:xfrm>
        </p:spPr>
        <p:txBody>
          <a:bodyPr/>
          <a:lstStyle/>
          <a:p>
            <a:fld id="{5935DDE6-7AD5-4EBC-B546-5013AE520238}" type="slidenum">
              <a:rPr lang="en-US" smtClean="0"/>
              <a:pPr/>
              <a:t>4</a:t>
            </a:fld>
            <a:endParaRPr lang="en-US" dirty="0"/>
          </a:p>
        </p:txBody>
      </p:sp>
      <p:sp>
        <p:nvSpPr>
          <p:cNvPr id="2" name="Content Placeholder 26">
            <a:extLst>
              <a:ext uri="{FF2B5EF4-FFF2-40B4-BE49-F238E27FC236}">
                <a16:creationId xmlns:a16="http://schemas.microsoft.com/office/drawing/2014/main" id="{E031E97A-BC26-CAB4-3F2B-2E29E5458750}"/>
              </a:ext>
            </a:extLst>
          </p:cNvPr>
          <p:cNvSpPr>
            <a:spLocks noGrp="1"/>
          </p:cNvSpPr>
          <p:nvPr>
            <p:ph idx="1"/>
          </p:nvPr>
        </p:nvSpPr>
        <p:spPr>
          <a:xfrm>
            <a:off x="3944946" y="1795583"/>
            <a:ext cx="7297485" cy="3608754"/>
          </a:xfrm>
        </p:spPr>
        <p:txBody>
          <a:bodyPr>
            <a:noAutofit/>
          </a:bodyPr>
          <a:lstStyle/>
          <a:p>
            <a:pPr marL="336550" lvl="1" indent="-285750">
              <a:lnSpc>
                <a:spcPct val="100000"/>
              </a:lnSpc>
              <a:spcBef>
                <a:spcPts val="600"/>
              </a:spcBef>
              <a:spcAft>
                <a:spcPts val="1200"/>
              </a:spcAft>
              <a:buClr>
                <a:schemeClr val="dk1"/>
              </a:buClr>
              <a:buSzPts val="2400"/>
              <a:tabLst>
                <a:tab pos="622300" algn="l"/>
              </a:tabLst>
            </a:pPr>
            <a:r>
              <a:rPr lang="en-US" sz="1800" dirty="0">
                <a:solidFill>
                  <a:schemeClr val="dk1"/>
                </a:solidFill>
                <a:latin typeface="Abadi MT"/>
                <a:cs typeface="Arial"/>
                <a:sym typeface="Arial"/>
              </a:rPr>
              <a:t>Explore and disseminate the TREEADS results to all relevant stakeholders</a:t>
            </a:r>
          </a:p>
          <a:p>
            <a:pPr marL="336550" lvl="1" indent="-285750">
              <a:lnSpc>
                <a:spcPct val="100000"/>
              </a:lnSpc>
              <a:spcBef>
                <a:spcPts val="600"/>
              </a:spcBef>
              <a:spcAft>
                <a:spcPts val="1200"/>
              </a:spcAft>
              <a:buClr>
                <a:schemeClr val="dk1"/>
              </a:buClr>
              <a:buSzPts val="2400"/>
              <a:tabLst>
                <a:tab pos="622300" algn="l"/>
              </a:tabLst>
            </a:pPr>
            <a:r>
              <a:rPr lang="en-US" sz="1800" dirty="0">
                <a:solidFill>
                  <a:schemeClr val="dk1"/>
                </a:solidFill>
                <a:latin typeface="Abadi MT"/>
                <a:cs typeface="Arial"/>
                <a:sym typeface="Arial"/>
              </a:rPr>
              <a:t>Support the production of the TREEADS Recommendations, helping to design and develop new access policies to improved holistic fire management across Europe </a:t>
            </a:r>
          </a:p>
          <a:p>
            <a:pPr marL="336550" lvl="1" indent="-285750">
              <a:lnSpc>
                <a:spcPct val="100000"/>
              </a:lnSpc>
              <a:spcBef>
                <a:spcPts val="600"/>
              </a:spcBef>
              <a:spcAft>
                <a:spcPts val="1200"/>
              </a:spcAft>
              <a:buClr>
                <a:schemeClr val="dk1"/>
              </a:buClr>
              <a:buSzPts val="2400"/>
              <a:tabLst>
                <a:tab pos="622300" algn="l"/>
              </a:tabLst>
            </a:pPr>
            <a:r>
              <a:rPr lang="en-US" sz="1800" dirty="0">
                <a:solidFill>
                  <a:schemeClr val="dk1"/>
                </a:solidFill>
                <a:latin typeface="Abadi MT"/>
                <a:cs typeface="Arial"/>
                <a:sym typeface="Arial"/>
              </a:rPr>
              <a:t>Enlarge the TREEADS Ecosystem through strong networks and liaisons</a:t>
            </a:r>
          </a:p>
          <a:p>
            <a:pPr marL="336550" lvl="1" indent="-285750">
              <a:lnSpc>
                <a:spcPct val="100000"/>
              </a:lnSpc>
              <a:spcBef>
                <a:spcPts val="600"/>
              </a:spcBef>
              <a:spcAft>
                <a:spcPts val="1200"/>
              </a:spcAft>
              <a:buClr>
                <a:schemeClr val="dk1"/>
              </a:buClr>
              <a:buSzPts val="2400"/>
              <a:tabLst>
                <a:tab pos="622300" algn="l"/>
              </a:tabLst>
            </a:pPr>
            <a:r>
              <a:rPr lang="en-US" sz="1800" dirty="0">
                <a:solidFill>
                  <a:schemeClr val="dk1"/>
                </a:solidFill>
                <a:latin typeface="Abadi MT"/>
                <a:cs typeface="Arial"/>
                <a:sym typeface="Arial"/>
              </a:rPr>
              <a:t>Continuously enlarge the already existing TREEADS Ecosystem, namely the Advisory Board, by means of contacts, outreach events and networking tools</a:t>
            </a:r>
          </a:p>
          <a:p>
            <a:pPr marL="336550" lvl="1" indent="-285750">
              <a:lnSpc>
                <a:spcPct val="100000"/>
              </a:lnSpc>
              <a:spcBef>
                <a:spcPts val="600"/>
              </a:spcBef>
              <a:spcAft>
                <a:spcPts val="1200"/>
              </a:spcAft>
              <a:buClr>
                <a:schemeClr val="dk1"/>
              </a:buClr>
              <a:buSzPts val="2400"/>
              <a:tabLst>
                <a:tab pos="622300" algn="l"/>
              </a:tabLst>
            </a:pPr>
            <a:r>
              <a:rPr lang="en-US" sz="1800" b="1" dirty="0">
                <a:solidFill>
                  <a:schemeClr val="dk1"/>
                </a:solidFill>
                <a:latin typeface="Abadi MT"/>
                <a:cs typeface="Arial"/>
                <a:sym typeface="Arial"/>
              </a:rPr>
              <a:t>Establish the governance model and requirements for the creation and management of the TREEADS Ecosystem</a:t>
            </a:r>
          </a:p>
          <a:p>
            <a:pPr marL="50800" lvl="1" indent="0">
              <a:lnSpc>
                <a:spcPct val="100000"/>
              </a:lnSpc>
              <a:spcBef>
                <a:spcPts val="600"/>
              </a:spcBef>
              <a:spcAft>
                <a:spcPts val="1200"/>
              </a:spcAft>
              <a:buClr>
                <a:schemeClr val="dk1"/>
              </a:buClr>
              <a:buSzPts val="2400"/>
              <a:buNone/>
              <a:tabLst>
                <a:tab pos="622300" algn="l"/>
              </a:tabLst>
            </a:pPr>
            <a:endParaRPr lang="en-US" sz="2000" b="1" dirty="0">
              <a:solidFill>
                <a:schemeClr val="dk1"/>
              </a:solidFill>
              <a:latin typeface="Abadi MT"/>
              <a:cs typeface="Arial"/>
              <a:sym typeface="Arial"/>
            </a:endParaRPr>
          </a:p>
        </p:txBody>
      </p:sp>
      <p:grpSp>
        <p:nvGrpSpPr>
          <p:cNvPr id="7" name="Group 6">
            <a:extLst>
              <a:ext uri="{FF2B5EF4-FFF2-40B4-BE49-F238E27FC236}">
                <a16:creationId xmlns:a16="http://schemas.microsoft.com/office/drawing/2014/main" id="{F7DE9E00-A242-5047-9FFC-43A7D3731DFC}"/>
              </a:ext>
            </a:extLst>
          </p:cNvPr>
          <p:cNvGrpSpPr/>
          <p:nvPr/>
        </p:nvGrpSpPr>
        <p:grpSpPr>
          <a:xfrm>
            <a:off x="4050578" y="6348630"/>
            <a:ext cx="6008869" cy="276999"/>
            <a:chOff x="5694630" y="5988922"/>
            <a:chExt cx="6008869" cy="276999"/>
          </a:xfrm>
        </p:grpSpPr>
        <p:sp>
          <p:nvSpPr>
            <p:cNvPr id="8" name="TextBox 7">
              <a:extLst>
                <a:ext uri="{FF2B5EF4-FFF2-40B4-BE49-F238E27FC236}">
                  <a16:creationId xmlns:a16="http://schemas.microsoft.com/office/drawing/2014/main" id="{7201EC6A-CE0B-67EE-15AE-F887648E606B}"/>
                </a:ext>
              </a:extLst>
            </p:cNvPr>
            <p:cNvSpPr txBox="1"/>
            <p:nvPr/>
          </p:nvSpPr>
          <p:spPr>
            <a:xfrm>
              <a:off x="5694630" y="5988922"/>
              <a:ext cx="994183"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March 2025</a:t>
              </a:r>
            </a:p>
          </p:txBody>
        </p:sp>
        <p:sp>
          <p:nvSpPr>
            <p:cNvPr id="9" name="TextBox 8">
              <a:extLst>
                <a:ext uri="{FF2B5EF4-FFF2-40B4-BE49-F238E27FC236}">
                  <a16:creationId xmlns:a16="http://schemas.microsoft.com/office/drawing/2014/main" id="{6F28FE79-4675-7A4C-7A7A-B619A757CA44}"/>
                </a:ext>
              </a:extLst>
            </p:cNvPr>
            <p:cNvSpPr txBox="1"/>
            <p:nvPr/>
          </p:nvSpPr>
          <p:spPr>
            <a:xfrm>
              <a:off x="7716061" y="5988922"/>
              <a:ext cx="3987438"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TREEADS Governance Recommendations – Think tank</a:t>
              </a:r>
            </a:p>
          </p:txBody>
        </p:sp>
      </p:grpSp>
    </p:spTree>
    <p:extLst>
      <p:ext uri="{BB962C8B-B14F-4D97-AF65-F5344CB8AC3E}">
        <p14:creationId xmlns:p14="http://schemas.microsoft.com/office/powerpoint/2010/main" val="768394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8"/>
        <p:cNvGrpSpPr/>
        <p:nvPr/>
      </p:nvGrpSpPr>
      <p:grpSpPr>
        <a:xfrm>
          <a:off x="0" y="0"/>
          <a:ext cx="0" cy="0"/>
          <a:chOff x="0" y="0"/>
          <a:chExt cx="0" cy="0"/>
        </a:xfrm>
      </p:grpSpPr>
      <p:sp>
        <p:nvSpPr>
          <p:cNvPr id="10" name="Title 9">
            <a:extLst>
              <a:ext uri="{FF2B5EF4-FFF2-40B4-BE49-F238E27FC236}">
                <a16:creationId xmlns:a16="http://schemas.microsoft.com/office/drawing/2014/main" id="{C00829E7-BD6E-40AB-9DB2-B120DB4EB226}"/>
              </a:ext>
            </a:extLst>
          </p:cNvPr>
          <p:cNvSpPr>
            <a:spLocks noGrp="1"/>
          </p:cNvSpPr>
          <p:nvPr>
            <p:ph type="title"/>
          </p:nvPr>
        </p:nvSpPr>
        <p:spPr>
          <a:xfrm>
            <a:off x="3657600" y="381000"/>
            <a:ext cx="8534400" cy="1064285"/>
          </a:xfrm>
        </p:spPr>
        <p:txBody>
          <a:bodyPr>
            <a:noAutofit/>
          </a:bodyPr>
          <a:lstStyle/>
          <a:p>
            <a:r>
              <a:rPr lang="en-US" sz="2400" dirty="0">
                <a:latin typeface="Arial" panose="020B0604020202020204" pitchFamily="34" charset="0"/>
                <a:cs typeface="Arial" panose="020B0604020202020204" pitchFamily="34" charset="0"/>
              </a:rPr>
              <a:t>Task 3.3 Building Strong Networks and Liaisons empowering behavioral change. Co-Creation Thinktank and clustering for European wildfire landscape</a:t>
            </a:r>
          </a:p>
        </p:txBody>
      </p:sp>
      <p:sp>
        <p:nvSpPr>
          <p:cNvPr id="5" name="Slide Number Placeholder 4">
            <a:extLst>
              <a:ext uri="{FF2B5EF4-FFF2-40B4-BE49-F238E27FC236}">
                <a16:creationId xmlns:a16="http://schemas.microsoft.com/office/drawing/2014/main" id="{DC860814-99CE-44B0-AF71-A60D51D6CECB}"/>
              </a:ext>
            </a:extLst>
          </p:cNvPr>
          <p:cNvSpPr>
            <a:spLocks noGrp="1"/>
          </p:cNvSpPr>
          <p:nvPr>
            <p:ph type="sldNum" sz="quarter" idx="4"/>
          </p:nvPr>
        </p:nvSpPr>
        <p:spPr>
          <a:xfrm>
            <a:off x="11641146" y="5623797"/>
            <a:ext cx="550853" cy="365125"/>
          </a:xfrm>
        </p:spPr>
        <p:txBody>
          <a:bodyPr/>
          <a:lstStyle/>
          <a:p>
            <a:fld id="{5935DDE6-7AD5-4EBC-B546-5013AE520238}" type="slidenum">
              <a:rPr lang="en-US" smtClean="0"/>
              <a:pPr/>
              <a:t>5</a:t>
            </a:fld>
            <a:endParaRPr lang="en-US" dirty="0"/>
          </a:p>
        </p:txBody>
      </p:sp>
      <p:graphicFrame>
        <p:nvGraphicFramePr>
          <p:cNvPr id="22" name="Diagram 21">
            <a:extLst>
              <a:ext uri="{FF2B5EF4-FFF2-40B4-BE49-F238E27FC236}">
                <a16:creationId xmlns:a16="http://schemas.microsoft.com/office/drawing/2014/main" id="{3D6D43DD-AA57-0BB2-1CEC-DCFEC406B551}"/>
              </a:ext>
            </a:extLst>
          </p:cNvPr>
          <p:cNvGraphicFramePr/>
          <p:nvPr>
            <p:extLst>
              <p:ext uri="{D42A27DB-BD31-4B8C-83A1-F6EECF244321}">
                <p14:modId xmlns:p14="http://schemas.microsoft.com/office/powerpoint/2010/main" val="312438346"/>
              </p:ext>
            </p:extLst>
          </p:nvPr>
        </p:nvGraphicFramePr>
        <p:xfrm>
          <a:off x="3563816" y="1651570"/>
          <a:ext cx="7228269" cy="3554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TextBox 22">
            <a:extLst>
              <a:ext uri="{FF2B5EF4-FFF2-40B4-BE49-F238E27FC236}">
                <a16:creationId xmlns:a16="http://schemas.microsoft.com/office/drawing/2014/main" id="{6D31B218-C058-D46A-5097-C7B8FC0D0125}"/>
              </a:ext>
            </a:extLst>
          </p:cNvPr>
          <p:cNvSpPr txBox="1"/>
          <p:nvPr/>
        </p:nvSpPr>
        <p:spPr>
          <a:xfrm>
            <a:off x="9940439" y="1853119"/>
            <a:ext cx="2111265" cy="276999"/>
          </a:xfrm>
          <a:prstGeom prst="rect">
            <a:avLst/>
          </a:prstGeom>
          <a:noFill/>
        </p:spPr>
        <p:txBody>
          <a:bodyPr wrap="square" rtlCol="0">
            <a:spAutoFit/>
          </a:bodyPr>
          <a:lstStyle/>
          <a:p>
            <a:r>
              <a:rPr lang="en-US" sz="1200" b="1" dirty="0"/>
              <a:t>Governance Guidelines</a:t>
            </a:r>
          </a:p>
        </p:txBody>
      </p:sp>
      <p:sp>
        <p:nvSpPr>
          <p:cNvPr id="24" name="TextBox 23">
            <a:extLst>
              <a:ext uri="{FF2B5EF4-FFF2-40B4-BE49-F238E27FC236}">
                <a16:creationId xmlns:a16="http://schemas.microsoft.com/office/drawing/2014/main" id="{AF9FDB2C-C7C0-CA72-85D8-7975FE2DEBF3}"/>
              </a:ext>
            </a:extLst>
          </p:cNvPr>
          <p:cNvSpPr txBox="1"/>
          <p:nvPr/>
        </p:nvSpPr>
        <p:spPr>
          <a:xfrm>
            <a:off x="9979179" y="4382981"/>
            <a:ext cx="1938479" cy="276999"/>
          </a:xfrm>
          <a:prstGeom prst="rect">
            <a:avLst/>
          </a:prstGeom>
          <a:noFill/>
        </p:spPr>
        <p:txBody>
          <a:bodyPr wrap="none" rtlCol="0">
            <a:spAutoFit/>
          </a:bodyPr>
          <a:lstStyle/>
          <a:p>
            <a:r>
              <a:rPr lang="en-US" sz="1200" b="1" noProof="0" dirty="0"/>
              <a:t>Strategy Recommendations</a:t>
            </a:r>
          </a:p>
        </p:txBody>
      </p:sp>
      <p:cxnSp>
        <p:nvCxnSpPr>
          <p:cNvPr id="25" name="Connector: Elbow 7">
            <a:extLst>
              <a:ext uri="{FF2B5EF4-FFF2-40B4-BE49-F238E27FC236}">
                <a16:creationId xmlns:a16="http://schemas.microsoft.com/office/drawing/2014/main" id="{40EE41DB-AE94-84F5-7440-A38B56E36E20}"/>
              </a:ext>
            </a:extLst>
          </p:cNvPr>
          <p:cNvCxnSpPr>
            <a:cxnSpLocks/>
            <a:endCxn id="23" idx="1"/>
          </p:cNvCxnSpPr>
          <p:nvPr/>
        </p:nvCxnSpPr>
        <p:spPr>
          <a:xfrm rot="5400000" flipH="1" flipV="1">
            <a:off x="9609676" y="2260037"/>
            <a:ext cx="599181" cy="62346"/>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Connector: Elbow 8">
            <a:extLst>
              <a:ext uri="{FF2B5EF4-FFF2-40B4-BE49-F238E27FC236}">
                <a16:creationId xmlns:a16="http://schemas.microsoft.com/office/drawing/2014/main" id="{1E3928D0-C9BE-BBC3-6D06-9A8515E25032}"/>
              </a:ext>
            </a:extLst>
          </p:cNvPr>
          <p:cNvCxnSpPr>
            <a:cxnSpLocks/>
            <a:endCxn id="24" idx="1"/>
          </p:cNvCxnSpPr>
          <p:nvPr/>
        </p:nvCxnSpPr>
        <p:spPr>
          <a:xfrm rot="16200000" flipH="1">
            <a:off x="9840050" y="4382352"/>
            <a:ext cx="239518" cy="38740"/>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506B275E-5740-80B9-4C85-FF5E7E05B0B8}"/>
              </a:ext>
            </a:extLst>
          </p:cNvPr>
          <p:cNvSpPr/>
          <p:nvPr/>
        </p:nvSpPr>
        <p:spPr>
          <a:xfrm>
            <a:off x="9751275" y="2495606"/>
            <a:ext cx="627380" cy="1653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2" name="Straight Arrow Connector 31">
            <a:extLst>
              <a:ext uri="{FF2B5EF4-FFF2-40B4-BE49-F238E27FC236}">
                <a16:creationId xmlns:a16="http://schemas.microsoft.com/office/drawing/2014/main" id="{B8E98DD1-4631-B442-0D62-69DE146C014F}"/>
              </a:ext>
            </a:extLst>
          </p:cNvPr>
          <p:cNvCxnSpPr>
            <a:cxnSpLocks/>
          </p:cNvCxnSpPr>
          <p:nvPr/>
        </p:nvCxnSpPr>
        <p:spPr>
          <a:xfrm>
            <a:off x="3931424" y="4905350"/>
            <a:ext cx="6968826"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6D3425F2-E8BF-EA8A-531B-F0229CA98EBA}"/>
              </a:ext>
            </a:extLst>
          </p:cNvPr>
          <p:cNvSpPr/>
          <p:nvPr/>
        </p:nvSpPr>
        <p:spPr>
          <a:xfrm>
            <a:off x="4132960" y="4842341"/>
            <a:ext cx="105690" cy="105690"/>
          </a:xfrm>
          <a:prstGeom prst="rect">
            <a:avLst/>
          </a:prstGeom>
          <a:solidFill>
            <a:schemeClr val="tx2">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6A936B2F-0D13-3F0A-6C6A-CB1EC6727471}"/>
              </a:ext>
            </a:extLst>
          </p:cNvPr>
          <p:cNvSpPr txBox="1"/>
          <p:nvPr/>
        </p:nvSpPr>
        <p:spPr>
          <a:xfrm>
            <a:off x="4040842" y="4975621"/>
            <a:ext cx="1660006" cy="461665"/>
          </a:xfrm>
          <a:prstGeom prst="rect">
            <a:avLst/>
          </a:prstGeom>
          <a:noFill/>
        </p:spPr>
        <p:txBody>
          <a:bodyPr wrap="none" rtlCol="0">
            <a:spAutoFit/>
          </a:bodyPr>
          <a:lstStyle/>
          <a:p>
            <a:r>
              <a:rPr lang="en-US" sz="1200" dirty="0"/>
              <a:t>Fall 2022</a:t>
            </a:r>
          </a:p>
          <a:p>
            <a:r>
              <a:rPr lang="en-US" sz="1200" dirty="0"/>
              <a:t>Stakeholder Workshops</a:t>
            </a:r>
          </a:p>
        </p:txBody>
      </p:sp>
      <p:sp>
        <p:nvSpPr>
          <p:cNvPr id="35" name="Rectangle 34">
            <a:extLst>
              <a:ext uri="{FF2B5EF4-FFF2-40B4-BE49-F238E27FC236}">
                <a16:creationId xmlns:a16="http://schemas.microsoft.com/office/drawing/2014/main" id="{66B16C45-C381-D1DC-D3A4-6AED163D3E60}"/>
              </a:ext>
            </a:extLst>
          </p:cNvPr>
          <p:cNvSpPr/>
          <p:nvPr/>
        </p:nvSpPr>
        <p:spPr>
          <a:xfrm>
            <a:off x="5910008" y="4842341"/>
            <a:ext cx="105690" cy="105690"/>
          </a:xfrm>
          <a:prstGeom prst="rect">
            <a:avLst/>
          </a:prstGeom>
          <a:solidFill>
            <a:schemeClr val="tx2">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73B880E8-E15B-B464-1E5D-BAA346FB6A74}"/>
              </a:ext>
            </a:extLst>
          </p:cNvPr>
          <p:cNvSpPr txBox="1"/>
          <p:nvPr/>
        </p:nvSpPr>
        <p:spPr>
          <a:xfrm>
            <a:off x="5817890" y="4975621"/>
            <a:ext cx="1024639" cy="461665"/>
          </a:xfrm>
          <a:prstGeom prst="rect">
            <a:avLst/>
          </a:prstGeom>
          <a:noFill/>
        </p:spPr>
        <p:txBody>
          <a:bodyPr wrap="none" rtlCol="0">
            <a:spAutoFit/>
          </a:bodyPr>
          <a:lstStyle/>
          <a:p>
            <a:r>
              <a:rPr lang="en-US" sz="1200" dirty="0"/>
              <a:t>Fall 2023</a:t>
            </a:r>
          </a:p>
          <a:p>
            <a:r>
              <a:rPr lang="en-US" sz="1200" dirty="0"/>
              <a:t>SNA mapping</a:t>
            </a:r>
          </a:p>
        </p:txBody>
      </p:sp>
      <p:sp>
        <p:nvSpPr>
          <p:cNvPr id="37" name="Rectangle 36">
            <a:extLst>
              <a:ext uri="{FF2B5EF4-FFF2-40B4-BE49-F238E27FC236}">
                <a16:creationId xmlns:a16="http://schemas.microsoft.com/office/drawing/2014/main" id="{9A162618-329A-FBC7-94AA-F861E702601D}"/>
              </a:ext>
            </a:extLst>
          </p:cNvPr>
          <p:cNvSpPr/>
          <p:nvPr/>
        </p:nvSpPr>
        <p:spPr>
          <a:xfrm>
            <a:off x="7210700" y="4842341"/>
            <a:ext cx="105690" cy="105690"/>
          </a:xfrm>
          <a:prstGeom prst="rect">
            <a:avLst/>
          </a:prstGeom>
          <a:solidFill>
            <a:schemeClr val="tx2">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CD59A70-B1DF-4062-0AAD-9BDFBEE26952}"/>
              </a:ext>
            </a:extLst>
          </p:cNvPr>
          <p:cNvSpPr txBox="1"/>
          <p:nvPr/>
        </p:nvSpPr>
        <p:spPr>
          <a:xfrm>
            <a:off x="7118582" y="4975621"/>
            <a:ext cx="1225367" cy="461665"/>
          </a:xfrm>
          <a:prstGeom prst="rect">
            <a:avLst/>
          </a:prstGeom>
          <a:noFill/>
        </p:spPr>
        <p:txBody>
          <a:bodyPr wrap="square" rtlCol="0">
            <a:spAutoFit/>
          </a:bodyPr>
          <a:lstStyle/>
          <a:p>
            <a:r>
              <a:rPr lang="en-US" sz="1200" dirty="0"/>
              <a:t>Summer 2024</a:t>
            </a:r>
          </a:p>
          <a:p>
            <a:r>
              <a:rPr lang="en-US" sz="1200" dirty="0"/>
              <a:t>Webinar</a:t>
            </a:r>
          </a:p>
        </p:txBody>
      </p:sp>
      <p:sp>
        <p:nvSpPr>
          <p:cNvPr id="9" name="TextBox 8">
            <a:extLst>
              <a:ext uri="{FF2B5EF4-FFF2-40B4-BE49-F238E27FC236}">
                <a16:creationId xmlns:a16="http://schemas.microsoft.com/office/drawing/2014/main" id="{D3C72E9C-B29C-15EF-64A6-32DFBA1E0528}"/>
              </a:ext>
            </a:extLst>
          </p:cNvPr>
          <p:cNvSpPr txBox="1"/>
          <p:nvPr/>
        </p:nvSpPr>
        <p:spPr>
          <a:xfrm>
            <a:off x="8302840" y="4307176"/>
            <a:ext cx="1398781" cy="461665"/>
          </a:xfrm>
          <a:prstGeom prst="rect">
            <a:avLst/>
          </a:prstGeom>
          <a:noFill/>
        </p:spPr>
        <p:txBody>
          <a:bodyPr wrap="none" rtlCol="0">
            <a:spAutoFit/>
          </a:bodyPr>
          <a:lstStyle/>
          <a:p>
            <a:r>
              <a:rPr lang="en-US" sz="1200" noProof="0" dirty="0"/>
              <a:t>Pilot level</a:t>
            </a:r>
          </a:p>
          <a:p>
            <a:r>
              <a:rPr lang="en-US" sz="1200" noProof="0" dirty="0"/>
              <a:t>(Social Acceptance)</a:t>
            </a:r>
          </a:p>
        </p:txBody>
      </p:sp>
      <p:cxnSp>
        <p:nvCxnSpPr>
          <p:cNvPr id="11" name="Connector: Elbow 8">
            <a:extLst>
              <a:ext uri="{FF2B5EF4-FFF2-40B4-BE49-F238E27FC236}">
                <a16:creationId xmlns:a16="http://schemas.microsoft.com/office/drawing/2014/main" id="{8634A7D9-152E-AC8F-B6D7-1D5C56236172}"/>
              </a:ext>
            </a:extLst>
          </p:cNvPr>
          <p:cNvCxnSpPr>
            <a:cxnSpLocks/>
          </p:cNvCxnSpPr>
          <p:nvPr/>
        </p:nvCxnSpPr>
        <p:spPr>
          <a:xfrm rot="16200000" flipH="1">
            <a:off x="8092051" y="4354232"/>
            <a:ext cx="245106" cy="100572"/>
          </a:xfrm>
          <a:prstGeom prst="bentConnector3">
            <a:avLst>
              <a:gd name="adj1" fmla="val 109099"/>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12BC314-B6C8-912B-9C30-51AA36D3F79C}"/>
              </a:ext>
            </a:extLst>
          </p:cNvPr>
          <p:cNvSpPr/>
          <p:nvPr/>
        </p:nvSpPr>
        <p:spPr>
          <a:xfrm>
            <a:off x="8595000" y="4842341"/>
            <a:ext cx="105690" cy="105690"/>
          </a:xfrm>
          <a:prstGeom prst="rect">
            <a:avLst/>
          </a:prstGeom>
          <a:solidFill>
            <a:schemeClr val="tx2">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D3C0DAEB-358F-873A-61FB-B84061E2A8B0}"/>
              </a:ext>
            </a:extLst>
          </p:cNvPr>
          <p:cNvSpPr txBox="1"/>
          <p:nvPr/>
        </p:nvSpPr>
        <p:spPr>
          <a:xfrm>
            <a:off x="8502882" y="4975621"/>
            <a:ext cx="1660006" cy="461665"/>
          </a:xfrm>
          <a:prstGeom prst="rect">
            <a:avLst/>
          </a:prstGeom>
          <a:noFill/>
        </p:spPr>
        <p:txBody>
          <a:bodyPr wrap="square" rtlCol="0">
            <a:spAutoFit/>
          </a:bodyPr>
          <a:lstStyle/>
          <a:p>
            <a:r>
              <a:rPr lang="en-US" sz="1200" dirty="0"/>
              <a:t>Fall  2024</a:t>
            </a:r>
          </a:p>
          <a:p>
            <a:r>
              <a:rPr lang="en-US" sz="1200" dirty="0"/>
              <a:t>Governance Workshop</a:t>
            </a:r>
          </a:p>
        </p:txBody>
      </p:sp>
      <p:grpSp>
        <p:nvGrpSpPr>
          <p:cNvPr id="6" name="Group 5">
            <a:extLst>
              <a:ext uri="{FF2B5EF4-FFF2-40B4-BE49-F238E27FC236}">
                <a16:creationId xmlns:a16="http://schemas.microsoft.com/office/drawing/2014/main" id="{BAC70726-8BA5-77A8-A682-8A2863BA1288}"/>
              </a:ext>
            </a:extLst>
          </p:cNvPr>
          <p:cNvGrpSpPr/>
          <p:nvPr/>
        </p:nvGrpSpPr>
        <p:grpSpPr>
          <a:xfrm>
            <a:off x="4050578" y="6348630"/>
            <a:ext cx="6008869" cy="276999"/>
            <a:chOff x="5694630" y="5988922"/>
            <a:chExt cx="6008869" cy="276999"/>
          </a:xfrm>
        </p:grpSpPr>
        <p:sp>
          <p:nvSpPr>
            <p:cNvPr id="7" name="TextBox 6">
              <a:extLst>
                <a:ext uri="{FF2B5EF4-FFF2-40B4-BE49-F238E27FC236}">
                  <a16:creationId xmlns:a16="http://schemas.microsoft.com/office/drawing/2014/main" id="{3291511C-AEB2-E0D2-2AB2-A59286DFD3B8}"/>
                </a:ext>
              </a:extLst>
            </p:cNvPr>
            <p:cNvSpPr txBox="1"/>
            <p:nvPr/>
          </p:nvSpPr>
          <p:spPr>
            <a:xfrm>
              <a:off x="5694630" y="5988922"/>
              <a:ext cx="994183"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March 2025</a:t>
              </a:r>
            </a:p>
          </p:txBody>
        </p:sp>
        <p:sp>
          <p:nvSpPr>
            <p:cNvPr id="8" name="TextBox 7">
              <a:extLst>
                <a:ext uri="{FF2B5EF4-FFF2-40B4-BE49-F238E27FC236}">
                  <a16:creationId xmlns:a16="http://schemas.microsoft.com/office/drawing/2014/main" id="{3494591C-61AC-923E-4773-DECE2D5F5EC5}"/>
                </a:ext>
              </a:extLst>
            </p:cNvPr>
            <p:cNvSpPr txBox="1"/>
            <p:nvPr/>
          </p:nvSpPr>
          <p:spPr>
            <a:xfrm>
              <a:off x="7716061" y="5988922"/>
              <a:ext cx="3987438"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TREEADS Governance Recommendations – Think tank</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8">
          <a:extLst>
            <a:ext uri="{FF2B5EF4-FFF2-40B4-BE49-F238E27FC236}">
              <a16:creationId xmlns:a16="http://schemas.microsoft.com/office/drawing/2014/main" id="{A78A4CEC-8F2F-D359-998A-3618DE49BD7C}"/>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1DE74E1C-1B2F-2718-E537-46B0DD27420F}"/>
              </a:ext>
            </a:extLst>
          </p:cNvPr>
          <p:cNvSpPr>
            <a:spLocks noGrp="1"/>
          </p:cNvSpPr>
          <p:nvPr>
            <p:ph type="title"/>
          </p:nvPr>
        </p:nvSpPr>
        <p:spPr>
          <a:xfrm>
            <a:off x="3657600" y="381000"/>
            <a:ext cx="8534400" cy="1064285"/>
          </a:xfrm>
        </p:spPr>
        <p:txBody>
          <a:bodyPr>
            <a:noAutofit/>
          </a:bodyPr>
          <a:lstStyle/>
          <a:p>
            <a:r>
              <a:rPr lang="en-US" sz="2400" dirty="0">
                <a:latin typeface="Arial" panose="020B0604020202020204" pitchFamily="34" charset="0"/>
                <a:cs typeface="Arial" panose="020B0604020202020204" pitchFamily="34" charset="0"/>
              </a:rPr>
              <a:t>Task 3.3 Building Strong Networks and Liaisons empowering behavioral change. Co-Creation Thinktank and clustering for European wildfire landscape</a:t>
            </a:r>
          </a:p>
        </p:txBody>
      </p:sp>
      <p:sp>
        <p:nvSpPr>
          <p:cNvPr id="5" name="Slide Number Placeholder 4">
            <a:extLst>
              <a:ext uri="{FF2B5EF4-FFF2-40B4-BE49-F238E27FC236}">
                <a16:creationId xmlns:a16="http://schemas.microsoft.com/office/drawing/2014/main" id="{3D493C32-8941-0CFA-6CE6-BC94553016F2}"/>
              </a:ext>
            </a:extLst>
          </p:cNvPr>
          <p:cNvSpPr>
            <a:spLocks noGrp="1"/>
          </p:cNvSpPr>
          <p:nvPr>
            <p:ph type="sldNum" sz="quarter" idx="4"/>
          </p:nvPr>
        </p:nvSpPr>
        <p:spPr>
          <a:xfrm>
            <a:off x="11641146" y="5623797"/>
            <a:ext cx="550853" cy="365125"/>
          </a:xfrm>
        </p:spPr>
        <p:txBody>
          <a:bodyPr/>
          <a:lstStyle/>
          <a:p>
            <a:fld id="{5935DDE6-7AD5-4EBC-B546-5013AE520238}" type="slidenum">
              <a:rPr lang="en-US" smtClean="0"/>
              <a:pPr/>
              <a:t>6</a:t>
            </a:fld>
            <a:endParaRPr lang="en-US" dirty="0"/>
          </a:p>
        </p:txBody>
      </p:sp>
      <p:sp>
        <p:nvSpPr>
          <p:cNvPr id="19" name="Content Placeholder 26">
            <a:extLst>
              <a:ext uri="{FF2B5EF4-FFF2-40B4-BE49-F238E27FC236}">
                <a16:creationId xmlns:a16="http://schemas.microsoft.com/office/drawing/2014/main" id="{7455D66F-2A8C-9929-DA5B-090085300FDD}"/>
              </a:ext>
            </a:extLst>
          </p:cNvPr>
          <p:cNvSpPr txBox="1">
            <a:spLocks/>
          </p:cNvSpPr>
          <p:nvPr/>
        </p:nvSpPr>
        <p:spPr>
          <a:xfrm>
            <a:off x="3944946" y="1795583"/>
            <a:ext cx="7696200" cy="3608754"/>
          </a:xfrm>
          <a:prstGeom prst="rect">
            <a:avLst/>
          </a:prstGeom>
        </p:spPr>
        <p:txBody>
          <a:bodyPr vert="horz" lIns="91440" tIns="45720" rIns="91440" bIns="45720" rtlCol="0">
            <a:noAutofit/>
          </a:bodyPr>
          <a:lstStyle>
            <a:lvl1pPr marL="228600" indent="-228600" algn="l" defTabSz="914400" rtl="0" eaLnBrk="1" latinLnBrk="0" hangingPunct="1">
              <a:lnSpc>
                <a:spcPct val="150000"/>
              </a:lnSpc>
              <a:spcBef>
                <a:spcPts val="0"/>
              </a:spcBef>
              <a:buFont typeface="Wingdings" panose="05000000000000000000" pitchFamily="2" charset="2"/>
              <a:buChar char="ü"/>
              <a:defRPr sz="2400" kern="1200">
                <a:solidFill>
                  <a:schemeClr val="tx2"/>
                </a:solidFill>
                <a:latin typeface="+mn-lt"/>
                <a:ea typeface="+mn-ea"/>
                <a:cs typeface="+mn-cs"/>
              </a:defRPr>
            </a:lvl1pPr>
            <a:lvl2pPr marL="685800" indent="-228600" algn="l" defTabSz="914400" rtl="0" eaLnBrk="1" latinLnBrk="0" hangingPunct="1">
              <a:lnSpc>
                <a:spcPct val="150000"/>
              </a:lnSpc>
              <a:spcBef>
                <a:spcPts val="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5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800" lvl="1" indent="0">
              <a:lnSpc>
                <a:spcPct val="100000"/>
              </a:lnSpc>
              <a:spcBef>
                <a:spcPts val="600"/>
              </a:spcBef>
              <a:spcAft>
                <a:spcPts val="1200"/>
              </a:spcAft>
              <a:buClr>
                <a:schemeClr val="dk1"/>
              </a:buClr>
              <a:buSzPts val="2400"/>
              <a:buNone/>
              <a:tabLst>
                <a:tab pos="622300" algn="l"/>
              </a:tabLst>
            </a:pPr>
            <a:r>
              <a:rPr lang="en-US" sz="1800" b="1" dirty="0">
                <a:solidFill>
                  <a:schemeClr val="dk1"/>
                </a:solidFill>
                <a:latin typeface="Abadi MT"/>
                <a:cs typeface="Arial"/>
                <a:sym typeface="Arial"/>
              </a:rPr>
              <a:t>TREEADS Ecosystem Governance Guidelines </a:t>
            </a:r>
          </a:p>
          <a:p>
            <a:pPr marL="50800" lvl="1" indent="0">
              <a:lnSpc>
                <a:spcPct val="100000"/>
              </a:lnSpc>
              <a:spcBef>
                <a:spcPts val="600"/>
              </a:spcBef>
              <a:spcAft>
                <a:spcPts val="1200"/>
              </a:spcAft>
              <a:buClr>
                <a:schemeClr val="dk1"/>
              </a:buClr>
              <a:buSzPts val="2400"/>
              <a:buNone/>
              <a:tabLst>
                <a:tab pos="622300" algn="l"/>
              </a:tabLst>
            </a:pPr>
            <a:r>
              <a:rPr lang="en-US" sz="1800" b="1" dirty="0">
                <a:solidFill>
                  <a:schemeClr val="dk1"/>
                </a:solidFill>
                <a:latin typeface="Abadi MT"/>
                <a:cs typeface="Arial"/>
                <a:sym typeface="Arial"/>
              </a:rPr>
              <a:t>A. Stakeholder Analysis</a:t>
            </a:r>
          </a:p>
          <a:p>
            <a:pPr marL="628650" lvl="1" indent="0">
              <a:lnSpc>
                <a:spcPct val="100000"/>
              </a:lnSpc>
              <a:spcBef>
                <a:spcPts val="600"/>
              </a:spcBef>
              <a:spcAft>
                <a:spcPts val="1200"/>
              </a:spcAft>
              <a:buClr>
                <a:schemeClr val="dk1"/>
              </a:buClr>
              <a:buSzPts val="2400"/>
              <a:buFont typeface="Arial" panose="020B0604020202020204" pitchFamily="34" charset="0"/>
              <a:buNone/>
              <a:tabLst>
                <a:tab pos="622300" algn="l"/>
              </a:tabLst>
            </a:pPr>
            <a:r>
              <a:rPr lang="en-US" sz="1800" dirty="0">
                <a:solidFill>
                  <a:schemeClr val="dk1"/>
                </a:solidFill>
                <a:latin typeface="Abadi MT"/>
                <a:cs typeface="Arial"/>
                <a:sym typeface="Arial"/>
              </a:rPr>
              <a:t>Recommendations originating from stakeholder consultation and network analysis in the TREEADS project 8 pilots -&gt; Requirements</a:t>
            </a:r>
          </a:p>
          <a:p>
            <a:pPr marL="50800" lvl="1" indent="0">
              <a:lnSpc>
                <a:spcPct val="100000"/>
              </a:lnSpc>
              <a:spcBef>
                <a:spcPts val="600"/>
              </a:spcBef>
              <a:spcAft>
                <a:spcPts val="1200"/>
              </a:spcAft>
              <a:buClr>
                <a:schemeClr val="dk1"/>
              </a:buClr>
              <a:buSzPts val="2400"/>
              <a:buNone/>
              <a:tabLst>
                <a:tab pos="622300" algn="l"/>
              </a:tabLst>
            </a:pPr>
            <a:r>
              <a:rPr lang="en-US" sz="1800" b="1" dirty="0">
                <a:solidFill>
                  <a:schemeClr val="dk1"/>
                </a:solidFill>
                <a:latin typeface="Abadi MT"/>
                <a:cs typeface="Arial"/>
                <a:sym typeface="Arial"/>
              </a:rPr>
              <a:t>B. Benchmarking</a:t>
            </a:r>
          </a:p>
          <a:p>
            <a:pPr marL="628650" lvl="1" indent="0">
              <a:lnSpc>
                <a:spcPct val="100000"/>
              </a:lnSpc>
              <a:spcBef>
                <a:spcPts val="600"/>
              </a:spcBef>
              <a:spcAft>
                <a:spcPts val="1200"/>
              </a:spcAft>
              <a:buClr>
                <a:schemeClr val="dk1"/>
              </a:buClr>
              <a:buSzPts val="2400"/>
              <a:buNone/>
              <a:tabLst>
                <a:tab pos="622300" algn="l"/>
              </a:tabLst>
            </a:pPr>
            <a:r>
              <a:rPr lang="en-US" sz="1800" dirty="0">
                <a:solidFill>
                  <a:schemeClr val="dk1"/>
                </a:solidFill>
                <a:latin typeface="Abadi MT"/>
                <a:cs typeface="Arial"/>
                <a:sym typeface="Arial"/>
              </a:rPr>
              <a:t>Recommendations originating from benchmarking forest fire platforms and EU project initiatives -&gt; Governance Model</a:t>
            </a:r>
          </a:p>
        </p:txBody>
      </p:sp>
      <p:grpSp>
        <p:nvGrpSpPr>
          <p:cNvPr id="6" name="Group 5">
            <a:extLst>
              <a:ext uri="{FF2B5EF4-FFF2-40B4-BE49-F238E27FC236}">
                <a16:creationId xmlns:a16="http://schemas.microsoft.com/office/drawing/2014/main" id="{FC05DB77-92CA-E4F2-5CAF-95A2ABDCD867}"/>
              </a:ext>
            </a:extLst>
          </p:cNvPr>
          <p:cNvGrpSpPr/>
          <p:nvPr/>
        </p:nvGrpSpPr>
        <p:grpSpPr>
          <a:xfrm>
            <a:off x="4050578" y="6348630"/>
            <a:ext cx="6008869" cy="276999"/>
            <a:chOff x="5694630" y="5988922"/>
            <a:chExt cx="6008869" cy="276999"/>
          </a:xfrm>
        </p:grpSpPr>
        <p:sp>
          <p:nvSpPr>
            <p:cNvPr id="7" name="TextBox 6">
              <a:extLst>
                <a:ext uri="{FF2B5EF4-FFF2-40B4-BE49-F238E27FC236}">
                  <a16:creationId xmlns:a16="http://schemas.microsoft.com/office/drawing/2014/main" id="{933FDEA2-F7C4-F42C-1078-511FEB027A7F}"/>
                </a:ext>
              </a:extLst>
            </p:cNvPr>
            <p:cNvSpPr txBox="1"/>
            <p:nvPr/>
          </p:nvSpPr>
          <p:spPr>
            <a:xfrm>
              <a:off x="5694630" y="5988922"/>
              <a:ext cx="994183"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March 2025</a:t>
              </a:r>
            </a:p>
          </p:txBody>
        </p:sp>
        <p:sp>
          <p:nvSpPr>
            <p:cNvPr id="8" name="TextBox 7">
              <a:extLst>
                <a:ext uri="{FF2B5EF4-FFF2-40B4-BE49-F238E27FC236}">
                  <a16:creationId xmlns:a16="http://schemas.microsoft.com/office/drawing/2014/main" id="{C0B4545E-BDC5-6997-0A8F-F3C618F3E719}"/>
                </a:ext>
              </a:extLst>
            </p:cNvPr>
            <p:cNvSpPr txBox="1"/>
            <p:nvPr/>
          </p:nvSpPr>
          <p:spPr>
            <a:xfrm>
              <a:off x="7716061" y="5988922"/>
              <a:ext cx="3987438"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TREEADS Governance Recommendations – Think tank</a:t>
              </a:r>
            </a:p>
          </p:txBody>
        </p:sp>
      </p:grpSp>
    </p:spTree>
    <p:extLst>
      <p:ext uri="{BB962C8B-B14F-4D97-AF65-F5344CB8AC3E}">
        <p14:creationId xmlns:p14="http://schemas.microsoft.com/office/powerpoint/2010/main" val="1524433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5A449-1F0E-D892-27BC-43D39301A0ED}"/>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FFF9AA78-79E3-01AE-5D0E-6C8CD5D7F94D}"/>
              </a:ext>
            </a:extLst>
          </p:cNvPr>
          <p:cNvSpPr>
            <a:spLocks noGrp="1"/>
          </p:cNvSpPr>
          <p:nvPr>
            <p:ph type="title"/>
          </p:nvPr>
        </p:nvSpPr>
        <p:spPr/>
        <p:txBody>
          <a:bodyPr anchor="ctr" anchorCtr="0"/>
          <a:lstStyle/>
          <a:p>
            <a:r>
              <a:rPr lang="en-US" sz="2400" dirty="0"/>
              <a:t>Stakeholder Analysis - Highlights</a:t>
            </a:r>
          </a:p>
        </p:txBody>
      </p:sp>
      <p:sp>
        <p:nvSpPr>
          <p:cNvPr id="13" name="Slide Number Placeholder 12">
            <a:extLst>
              <a:ext uri="{FF2B5EF4-FFF2-40B4-BE49-F238E27FC236}">
                <a16:creationId xmlns:a16="http://schemas.microsoft.com/office/drawing/2014/main" id="{FD9E4250-1C95-9A34-43B8-6FEF911B65C1}"/>
              </a:ext>
            </a:extLst>
          </p:cNvPr>
          <p:cNvSpPr>
            <a:spLocks noGrp="1"/>
          </p:cNvSpPr>
          <p:nvPr>
            <p:ph type="sldNum" sz="quarter" idx="4"/>
          </p:nvPr>
        </p:nvSpPr>
        <p:spPr/>
        <p:txBody>
          <a:bodyPr/>
          <a:lstStyle/>
          <a:p>
            <a:fld id="{5935DDE6-7AD5-4EBC-B546-5013AE520238}" type="slidenum">
              <a:rPr lang="en-US" smtClean="0"/>
              <a:pPr/>
              <a:t>7</a:t>
            </a:fld>
            <a:endParaRPr lang="en-US" dirty="0"/>
          </a:p>
        </p:txBody>
      </p:sp>
      <p:sp>
        <p:nvSpPr>
          <p:cNvPr id="2" name="Content Placeholder 26">
            <a:extLst>
              <a:ext uri="{FF2B5EF4-FFF2-40B4-BE49-F238E27FC236}">
                <a16:creationId xmlns:a16="http://schemas.microsoft.com/office/drawing/2014/main" id="{BF455F96-BA1F-C38A-2250-71FE893A5BB9}"/>
              </a:ext>
            </a:extLst>
          </p:cNvPr>
          <p:cNvSpPr>
            <a:spLocks noGrp="1"/>
          </p:cNvSpPr>
          <p:nvPr>
            <p:ph idx="1"/>
          </p:nvPr>
        </p:nvSpPr>
        <p:spPr>
          <a:xfrm>
            <a:off x="1019175" y="1795583"/>
            <a:ext cx="9367471" cy="2729525"/>
          </a:xfrm>
        </p:spPr>
        <p:txBody>
          <a:bodyPr>
            <a:noAutofit/>
          </a:bodyPr>
          <a:lstStyle/>
          <a:p>
            <a:pPr marL="450850" lvl="1" indent="-400050">
              <a:lnSpc>
                <a:spcPct val="100000"/>
              </a:lnSpc>
              <a:spcBef>
                <a:spcPts val="600"/>
              </a:spcBef>
              <a:spcAft>
                <a:spcPts val="1200"/>
              </a:spcAft>
              <a:buClr>
                <a:schemeClr val="dk1"/>
              </a:buClr>
              <a:buSzPct val="100000"/>
              <a:buFont typeface="+mj-lt"/>
              <a:buAutoNum type="romanUcPeriod"/>
              <a:tabLst>
                <a:tab pos="622300" algn="l"/>
              </a:tabLst>
            </a:pPr>
            <a:r>
              <a:rPr lang="en-US" sz="1800" b="1" dirty="0">
                <a:solidFill>
                  <a:schemeClr val="dk1"/>
                </a:solidFill>
                <a:latin typeface="Abadi MT"/>
                <a:cs typeface="Arial"/>
                <a:sym typeface="Arial"/>
              </a:rPr>
              <a:t>The governance of the TREEADS system should support the engagement of a diverse group of stakeholders</a:t>
            </a:r>
            <a:endParaRPr lang="en-US" sz="1800" dirty="0">
              <a:solidFill>
                <a:schemeClr val="dk1"/>
              </a:solidFill>
              <a:latin typeface="Abadi MT"/>
              <a:cs typeface="Arial"/>
              <a:sym typeface="Arial"/>
            </a:endParaRPr>
          </a:p>
          <a:p>
            <a:pPr marL="1022350" lvl="2" indent="-514350">
              <a:lnSpc>
                <a:spcPct val="100000"/>
              </a:lnSpc>
              <a:spcBef>
                <a:spcPts val="600"/>
              </a:spcBef>
              <a:spcAft>
                <a:spcPts val="1200"/>
              </a:spcAft>
              <a:buClr>
                <a:schemeClr val="dk1"/>
              </a:buClr>
              <a:buSzPct val="100000"/>
              <a:buFont typeface="+mj-lt"/>
              <a:buAutoNum type="alphaLcPeriod"/>
              <a:tabLst>
                <a:tab pos="622300" algn="l"/>
              </a:tabLst>
            </a:pPr>
            <a:r>
              <a:rPr lang="en-US" dirty="0">
                <a:solidFill>
                  <a:schemeClr val="dk1"/>
                </a:solidFill>
                <a:latin typeface="Abadi MT"/>
                <a:cs typeface="Arial"/>
                <a:sym typeface="Arial"/>
              </a:rPr>
              <a:t>First responders and agencies that coordinate risk management and response activities at regional and local level and other potential users</a:t>
            </a:r>
          </a:p>
          <a:p>
            <a:pPr marL="1022350" lvl="2" indent="-514350">
              <a:lnSpc>
                <a:spcPct val="100000"/>
              </a:lnSpc>
              <a:spcBef>
                <a:spcPts val="600"/>
              </a:spcBef>
              <a:spcAft>
                <a:spcPts val="1200"/>
              </a:spcAft>
              <a:buClr>
                <a:schemeClr val="dk1"/>
              </a:buClr>
              <a:buSzPct val="100000"/>
              <a:buFont typeface="+mj-lt"/>
              <a:buAutoNum type="alphaLcPeriod"/>
              <a:tabLst>
                <a:tab pos="622300" algn="l"/>
              </a:tabLst>
            </a:pPr>
            <a:r>
              <a:rPr lang="en-US" dirty="0">
                <a:solidFill>
                  <a:schemeClr val="dk1"/>
                </a:solidFill>
                <a:latin typeface="Abadi MT"/>
                <a:cs typeface="Arial"/>
                <a:sym typeface="Arial"/>
              </a:rPr>
              <a:t>EU bodies, EU member state representatives, and other organizations that support wildfire management </a:t>
            </a:r>
          </a:p>
          <a:p>
            <a:pPr marL="1022350" lvl="2" indent="-514350">
              <a:lnSpc>
                <a:spcPct val="100000"/>
              </a:lnSpc>
              <a:spcBef>
                <a:spcPts val="600"/>
              </a:spcBef>
              <a:spcAft>
                <a:spcPts val="1200"/>
              </a:spcAft>
              <a:buClr>
                <a:schemeClr val="dk1"/>
              </a:buClr>
              <a:buSzPct val="100000"/>
              <a:buFont typeface="+mj-lt"/>
              <a:buAutoNum type="alphaLcPeriod"/>
              <a:tabLst>
                <a:tab pos="622300" algn="l"/>
              </a:tabLst>
            </a:pPr>
            <a:r>
              <a:rPr lang="en-US" dirty="0">
                <a:solidFill>
                  <a:schemeClr val="dk1"/>
                </a:solidFill>
                <a:latin typeface="Abadi MT"/>
                <a:cs typeface="Arial"/>
                <a:sym typeface="Arial"/>
              </a:rPr>
              <a:t>Environmental research/wildfire management institutions on </a:t>
            </a:r>
          </a:p>
          <a:p>
            <a:pPr marL="565150" lvl="1" indent="-514350">
              <a:lnSpc>
                <a:spcPct val="100000"/>
              </a:lnSpc>
              <a:spcBef>
                <a:spcPts val="600"/>
              </a:spcBef>
              <a:spcAft>
                <a:spcPts val="1200"/>
              </a:spcAft>
              <a:buClr>
                <a:schemeClr val="dk1"/>
              </a:buClr>
              <a:buSzPct val="100000"/>
              <a:buFont typeface="+mj-lt"/>
              <a:buAutoNum type="romanUcPeriod"/>
              <a:tabLst>
                <a:tab pos="622300" algn="l"/>
              </a:tabLst>
            </a:pPr>
            <a:r>
              <a:rPr lang="en-US" b="1" dirty="0">
                <a:solidFill>
                  <a:schemeClr val="dk1"/>
                </a:solidFill>
                <a:latin typeface="Abadi MT"/>
                <a:cs typeface="Arial"/>
                <a:sym typeface="Arial"/>
              </a:rPr>
              <a:t>The TREEADS governance system should support the refinement of the modular approach</a:t>
            </a:r>
          </a:p>
          <a:p>
            <a:pPr marL="908050" lvl="2" indent="-400050">
              <a:lnSpc>
                <a:spcPct val="100000"/>
              </a:lnSpc>
              <a:spcBef>
                <a:spcPts val="600"/>
              </a:spcBef>
              <a:spcAft>
                <a:spcPts val="1200"/>
              </a:spcAft>
              <a:buClr>
                <a:schemeClr val="dk1"/>
              </a:buClr>
              <a:buSzPct val="100000"/>
              <a:buFont typeface="+mj-lt"/>
              <a:buAutoNum type="alphaLcPeriod"/>
              <a:tabLst>
                <a:tab pos="622300" algn="l"/>
              </a:tabLst>
            </a:pPr>
            <a:r>
              <a:rPr lang="en-US" dirty="0">
                <a:solidFill>
                  <a:schemeClr val="dk1"/>
                </a:solidFill>
                <a:latin typeface="Abadi MT"/>
                <a:cs typeface="Arial"/>
                <a:sym typeface="Arial"/>
              </a:rPr>
              <a:t>Complement phase modularity with functions modularity (season and off-season) and other options</a:t>
            </a:r>
          </a:p>
          <a:p>
            <a:pPr marL="1022350" lvl="2" indent="-514350">
              <a:lnSpc>
                <a:spcPct val="100000"/>
              </a:lnSpc>
              <a:spcBef>
                <a:spcPts val="600"/>
              </a:spcBef>
              <a:spcAft>
                <a:spcPts val="1200"/>
              </a:spcAft>
              <a:buClr>
                <a:schemeClr val="dk1"/>
              </a:buClr>
              <a:buSzPct val="100000"/>
              <a:buFont typeface="+mj-lt"/>
              <a:buAutoNum type="alphaLcPeriod"/>
              <a:tabLst>
                <a:tab pos="622300" algn="l"/>
              </a:tabLst>
            </a:pPr>
            <a:endParaRPr lang="en-US" dirty="0">
              <a:solidFill>
                <a:schemeClr val="dk1"/>
              </a:solidFill>
              <a:latin typeface="Abadi MT"/>
              <a:cs typeface="Arial"/>
              <a:sym typeface="Arial"/>
            </a:endParaRPr>
          </a:p>
          <a:p>
            <a:pPr marL="50800" lvl="1" indent="0">
              <a:lnSpc>
                <a:spcPct val="100000"/>
              </a:lnSpc>
              <a:spcBef>
                <a:spcPts val="600"/>
              </a:spcBef>
              <a:spcAft>
                <a:spcPts val="1200"/>
              </a:spcAft>
              <a:buClr>
                <a:schemeClr val="dk1"/>
              </a:buClr>
              <a:buSzPct val="100000"/>
              <a:buNone/>
              <a:tabLst>
                <a:tab pos="622300" algn="l"/>
              </a:tabLst>
            </a:pPr>
            <a:endParaRPr lang="en-US" dirty="0">
              <a:solidFill>
                <a:schemeClr val="dk1"/>
              </a:solidFill>
              <a:latin typeface="Abadi MT"/>
              <a:cs typeface="Arial"/>
              <a:sym typeface="Arial"/>
            </a:endParaRPr>
          </a:p>
        </p:txBody>
      </p:sp>
      <p:grpSp>
        <p:nvGrpSpPr>
          <p:cNvPr id="3" name="Group 2">
            <a:extLst>
              <a:ext uri="{FF2B5EF4-FFF2-40B4-BE49-F238E27FC236}">
                <a16:creationId xmlns:a16="http://schemas.microsoft.com/office/drawing/2014/main" id="{B16CF05F-5B5E-9699-C8F7-694F906F732E}"/>
              </a:ext>
            </a:extLst>
          </p:cNvPr>
          <p:cNvGrpSpPr/>
          <p:nvPr/>
        </p:nvGrpSpPr>
        <p:grpSpPr>
          <a:xfrm>
            <a:off x="4050578" y="6348630"/>
            <a:ext cx="6008869" cy="276999"/>
            <a:chOff x="5694630" y="5988922"/>
            <a:chExt cx="6008869" cy="276999"/>
          </a:xfrm>
        </p:grpSpPr>
        <p:sp>
          <p:nvSpPr>
            <p:cNvPr id="4" name="TextBox 3">
              <a:extLst>
                <a:ext uri="{FF2B5EF4-FFF2-40B4-BE49-F238E27FC236}">
                  <a16:creationId xmlns:a16="http://schemas.microsoft.com/office/drawing/2014/main" id="{AAD142E2-BA0E-9DEF-81E1-1161ED476A0C}"/>
                </a:ext>
              </a:extLst>
            </p:cNvPr>
            <p:cNvSpPr txBox="1"/>
            <p:nvPr/>
          </p:nvSpPr>
          <p:spPr>
            <a:xfrm>
              <a:off x="5694630" y="5988922"/>
              <a:ext cx="994183"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March 2025</a:t>
              </a:r>
            </a:p>
          </p:txBody>
        </p:sp>
        <p:sp>
          <p:nvSpPr>
            <p:cNvPr id="5" name="TextBox 4">
              <a:extLst>
                <a:ext uri="{FF2B5EF4-FFF2-40B4-BE49-F238E27FC236}">
                  <a16:creationId xmlns:a16="http://schemas.microsoft.com/office/drawing/2014/main" id="{4CAB4A7C-C0A6-957A-6A16-7C34B3A05CC4}"/>
                </a:ext>
              </a:extLst>
            </p:cNvPr>
            <p:cNvSpPr txBox="1"/>
            <p:nvPr/>
          </p:nvSpPr>
          <p:spPr>
            <a:xfrm>
              <a:off x="7716061" y="5988922"/>
              <a:ext cx="3987438"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TREEADS Governance Recommendations – Think tank</a:t>
              </a:r>
            </a:p>
          </p:txBody>
        </p:sp>
      </p:grpSp>
    </p:spTree>
    <p:extLst>
      <p:ext uri="{BB962C8B-B14F-4D97-AF65-F5344CB8AC3E}">
        <p14:creationId xmlns:p14="http://schemas.microsoft.com/office/powerpoint/2010/main" val="1058179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4F74F-9602-7470-7562-73EC07894FF8}"/>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BC5A4983-56BF-0072-C627-A4BB78C2DBD8}"/>
              </a:ext>
            </a:extLst>
          </p:cNvPr>
          <p:cNvSpPr>
            <a:spLocks noGrp="1"/>
          </p:cNvSpPr>
          <p:nvPr>
            <p:ph type="title"/>
          </p:nvPr>
        </p:nvSpPr>
        <p:spPr/>
        <p:txBody>
          <a:bodyPr anchor="ctr" anchorCtr="0"/>
          <a:lstStyle/>
          <a:p>
            <a:r>
              <a:rPr lang="en-US" sz="2400" dirty="0"/>
              <a:t>Stakeholder Analysis - Highlights</a:t>
            </a:r>
          </a:p>
        </p:txBody>
      </p:sp>
      <p:sp>
        <p:nvSpPr>
          <p:cNvPr id="13" name="Slide Number Placeholder 12">
            <a:extLst>
              <a:ext uri="{FF2B5EF4-FFF2-40B4-BE49-F238E27FC236}">
                <a16:creationId xmlns:a16="http://schemas.microsoft.com/office/drawing/2014/main" id="{600A00A1-B86F-FF61-0A8A-61A913EBF275}"/>
              </a:ext>
            </a:extLst>
          </p:cNvPr>
          <p:cNvSpPr>
            <a:spLocks noGrp="1"/>
          </p:cNvSpPr>
          <p:nvPr>
            <p:ph type="sldNum" sz="quarter" idx="4"/>
          </p:nvPr>
        </p:nvSpPr>
        <p:spPr/>
        <p:txBody>
          <a:bodyPr/>
          <a:lstStyle/>
          <a:p>
            <a:fld id="{5935DDE6-7AD5-4EBC-B546-5013AE520238}" type="slidenum">
              <a:rPr lang="en-US" smtClean="0"/>
              <a:pPr/>
              <a:t>8</a:t>
            </a:fld>
            <a:endParaRPr lang="en-US" dirty="0"/>
          </a:p>
        </p:txBody>
      </p:sp>
      <p:sp>
        <p:nvSpPr>
          <p:cNvPr id="2" name="Content Placeholder 26">
            <a:extLst>
              <a:ext uri="{FF2B5EF4-FFF2-40B4-BE49-F238E27FC236}">
                <a16:creationId xmlns:a16="http://schemas.microsoft.com/office/drawing/2014/main" id="{537CA752-71DF-B98A-E5E8-7A59B3693E5C}"/>
              </a:ext>
            </a:extLst>
          </p:cNvPr>
          <p:cNvSpPr>
            <a:spLocks noGrp="1"/>
          </p:cNvSpPr>
          <p:nvPr>
            <p:ph idx="1"/>
          </p:nvPr>
        </p:nvSpPr>
        <p:spPr>
          <a:xfrm>
            <a:off x="1019175" y="1795583"/>
            <a:ext cx="9754333" cy="4359032"/>
          </a:xfrm>
        </p:spPr>
        <p:txBody>
          <a:bodyPr>
            <a:noAutofit/>
          </a:bodyPr>
          <a:lstStyle/>
          <a:p>
            <a:pPr marL="450850" lvl="1" indent="-400050">
              <a:lnSpc>
                <a:spcPct val="100000"/>
              </a:lnSpc>
              <a:spcBef>
                <a:spcPts val="600"/>
              </a:spcBef>
              <a:spcAft>
                <a:spcPts val="1200"/>
              </a:spcAft>
              <a:buClr>
                <a:schemeClr val="dk1"/>
              </a:buClr>
              <a:buSzPct val="100000"/>
              <a:buFont typeface="+mj-lt"/>
              <a:buAutoNum type="romanUcPeriod" startAt="2"/>
              <a:tabLst>
                <a:tab pos="622300" algn="l"/>
              </a:tabLst>
            </a:pPr>
            <a:r>
              <a:rPr lang="en-US" sz="1800" b="1" dirty="0">
                <a:solidFill>
                  <a:schemeClr val="dk1"/>
                </a:solidFill>
                <a:latin typeface="Abadi MT"/>
                <a:cs typeface="Arial"/>
                <a:sym typeface="Arial"/>
              </a:rPr>
              <a:t>The TREEADS governance system should incorporate continuous feedback with the following priorities:</a:t>
            </a:r>
          </a:p>
          <a:p>
            <a:pPr marL="1022350" lvl="2" indent="-514350">
              <a:lnSpc>
                <a:spcPct val="100000"/>
              </a:lnSpc>
              <a:spcBef>
                <a:spcPts val="600"/>
              </a:spcBef>
              <a:spcAft>
                <a:spcPts val="1200"/>
              </a:spcAft>
              <a:buClr>
                <a:schemeClr val="dk1"/>
              </a:buClr>
              <a:buSzPct val="100000"/>
              <a:buFont typeface="+mj-lt"/>
              <a:buAutoNum type="alphaLcPeriod"/>
              <a:tabLst>
                <a:tab pos="622300" algn="l"/>
              </a:tabLst>
            </a:pPr>
            <a:r>
              <a:rPr lang="en-US" dirty="0">
                <a:solidFill>
                  <a:schemeClr val="dk1"/>
                </a:solidFill>
                <a:latin typeface="Abadi MT"/>
                <a:cs typeface="Arial"/>
                <a:sym typeface="Arial"/>
              </a:rPr>
              <a:t>Social acceptance (and exploitation) of the TREEADS technologies.</a:t>
            </a:r>
          </a:p>
          <a:p>
            <a:pPr marL="1022350" lvl="2" indent="-514350">
              <a:lnSpc>
                <a:spcPct val="100000"/>
              </a:lnSpc>
              <a:spcBef>
                <a:spcPts val="600"/>
              </a:spcBef>
              <a:spcAft>
                <a:spcPts val="1200"/>
              </a:spcAft>
              <a:buClr>
                <a:schemeClr val="dk1"/>
              </a:buClr>
              <a:buSzPct val="100000"/>
              <a:buFont typeface="+mj-lt"/>
              <a:buAutoNum type="alphaLcPeriod"/>
              <a:tabLst>
                <a:tab pos="622300" algn="l"/>
              </a:tabLst>
            </a:pPr>
            <a:r>
              <a:rPr lang="en-US" dirty="0">
                <a:solidFill>
                  <a:schemeClr val="dk1"/>
                </a:solidFill>
                <a:latin typeface="Abadi MT"/>
                <a:cs typeface="Arial"/>
                <a:sym typeface="Arial"/>
              </a:rPr>
              <a:t>The harmonization of approaches across multiple languages, regulations, standards, and operating cultures.</a:t>
            </a:r>
          </a:p>
          <a:p>
            <a:pPr marL="1022350" lvl="2" indent="-514350">
              <a:lnSpc>
                <a:spcPct val="100000"/>
              </a:lnSpc>
              <a:spcBef>
                <a:spcPts val="600"/>
              </a:spcBef>
              <a:spcAft>
                <a:spcPts val="1200"/>
              </a:spcAft>
              <a:buClr>
                <a:schemeClr val="dk1"/>
              </a:buClr>
              <a:buSzPct val="100000"/>
              <a:buFont typeface="+mj-lt"/>
              <a:buAutoNum type="alphaLcPeriod"/>
              <a:tabLst>
                <a:tab pos="622300" algn="l"/>
              </a:tabLst>
            </a:pPr>
            <a:r>
              <a:rPr lang="en-US" dirty="0">
                <a:solidFill>
                  <a:schemeClr val="dk1"/>
                </a:solidFill>
                <a:latin typeface="Abadi MT"/>
                <a:cs typeface="Arial"/>
                <a:sym typeface="Arial"/>
              </a:rPr>
              <a:t>Integration and customization of solutions. Rather than implementing a centralized "one-solution-fits-all" approach, it must focus on addressing end-user needs.</a:t>
            </a:r>
          </a:p>
          <a:p>
            <a:pPr marL="1022350" lvl="2" indent="-514350">
              <a:lnSpc>
                <a:spcPct val="100000"/>
              </a:lnSpc>
              <a:spcBef>
                <a:spcPts val="600"/>
              </a:spcBef>
              <a:spcAft>
                <a:spcPts val="1200"/>
              </a:spcAft>
              <a:buClr>
                <a:schemeClr val="dk1"/>
              </a:buClr>
              <a:buSzPct val="100000"/>
              <a:buFont typeface="+mj-lt"/>
              <a:buAutoNum type="alphaLcPeriod"/>
              <a:tabLst>
                <a:tab pos="622300" algn="l"/>
              </a:tabLst>
            </a:pPr>
            <a:r>
              <a:rPr lang="en-US" dirty="0">
                <a:solidFill>
                  <a:schemeClr val="dk1"/>
                </a:solidFill>
                <a:latin typeface="Abadi MT"/>
                <a:cs typeface="Arial"/>
                <a:sym typeface="Arial"/>
              </a:rPr>
              <a:t>The continuous improvement of interfaces. Clear and comprehensive visuals should be a hallmark of the TREEADS solutions.</a:t>
            </a:r>
          </a:p>
        </p:txBody>
      </p:sp>
      <p:grpSp>
        <p:nvGrpSpPr>
          <p:cNvPr id="3" name="Group 2">
            <a:extLst>
              <a:ext uri="{FF2B5EF4-FFF2-40B4-BE49-F238E27FC236}">
                <a16:creationId xmlns:a16="http://schemas.microsoft.com/office/drawing/2014/main" id="{8F0BC90F-143E-2914-7F25-24191D6BDDE3}"/>
              </a:ext>
            </a:extLst>
          </p:cNvPr>
          <p:cNvGrpSpPr/>
          <p:nvPr/>
        </p:nvGrpSpPr>
        <p:grpSpPr>
          <a:xfrm>
            <a:off x="4050578" y="6348630"/>
            <a:ext cx="6008869" cy="276999"/>
            <a:chOff x="5694630" y="5988922"/>
            <a:chExt cx="6008869" cy="276999"/>
          </a:xfrm>
        </p:grpSpPr>
        <p:sp>
          <p:nvSpPr>
            <p:cNvPr id="4" name="TextBox 3">
              <a:extLst>
                <a:ext uri="{FF2B5EF4-FFF2-40B4-BE49-F238E27FC236}">
                  <a16:creationId xmlns:a16="http://schemas.microsoft.com/office/drawing/2014/main" id="{684F404D-7416-0606-BD8E-82771D7CD71B}"/>
                </a:ext>
              </a:extLst>
            </p:cNvPr>
            <p:cNvSpPr txBox="1"/>
            <p:nvPr/>
          </p:nvSpPr>
          <p:spPr>
            <a:xfrm>
              <a:off x="5694630" y="5988922"/>
              <a:ext cx="994183"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March 2025</a:t>
              </a:r>
            </a:p>
          </p:txBody>
        </p:sp>
        <p:sp>
          <p:nvSpPr>
            <p:cNvPr id="5" name="TextBox 4">
              <a:extLst>
                <a:ext uri="{FF2B5EF4-FFF2-40B4-BE49-F238E27FC236}">
                  <a16:creationId xmlns:a16="http://schemas.microsoft.com/office/drawing/2014/main" id="{DA2139E3-A2F5-218B-1AC7-0CBE2B14A19E}"/>
                </a:ext>
              </a:extLst>
            </p:cNvPr>
            <p:cNvSpPr txBox="1"/>
            <p:nvPr/>
          </p:nvSpPr>
          <p:spPr>
            <a:xfrm>
              <a:off x="7716061" y="5988922"/>
              <a:ext cx="3987438"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TREEADS Governance Recommendations – Think tank</a:t>
              </a:r>
            </a:p>
          </p:txBody>
        </p:sp>
      </p:grpSp>
    </p:spTree>
    <p:extLst>
      <p:ext uri="{BB962C8B-B14F-4D97-AF65-F5344CB8AC3E}">
        <p14:creationId xmlns:p14="http://schemas.microsoft.com/office/powerpoint/2010/main" val="643238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64944-5076-66B4-FD26-B1C57BD264D9}"/>
              </a:ext>
            </a:extLst>
          </p:cNvPr>
          <p:cNvSpPr>
            <a:spLocks noGrp="1"/>
          </p:cNvSpPr>
          <p:nvPr>
            <p:ph type="title"/>
          </p:nvPr>
        </p:nvSpPr>
        <p:spPr/>
        <p:txBody>
          <a:bodyPr>
            <a:normAutofit/>
          </a:bodyPr>
          <a:lstStyle/>
          <a:p>
            <a:r>
              <a:rPr lang="en-US" sz="3200" dirty="0"/>
              <a:t>TREEADS benchmarking </a:t>
            </a:r>
            <a:r>
              <a:rPr lang="en-US" sz="3200" dirty="0">
                <a:sym typeface="Arial"/>
              </a:rPr>
              <a:t>forest fire platforms and EU project initiatives</a:t>
            </a:r>
            <a:endParaRPr lang="en-US" sz="3200" dirty="0"/>
          </a:p>
        </p:txBody>
      </p:sp>
      <p:sp>
        <p:nvSpPr>
          <p:cNvPr id="3" name="Content Placeholder 2">
            <a:extLst>
              <a:ext uri="{FF2B5EF4-FFF2-40B4-BE49-F238E27FC236}">
                <a16:creationId xmlns:a16="http://schemas.microsoft.com/office/drawing/2014/main" id="{1D19534C-E23C-28C7-5962-F0533D58EB41}"/>
              </a:ext>
            </a:extLst>
          </p:cNvPr>
          <p:cNvSpPr>
            <a:spLocks noGrp="1"/>
          </p:cNvSpPr>
          <p:nvPr>
            <p:ph idx="1"/>
          </p:nvPr>
        </p:nvSpPr>
        <p:spPr>
          <a:xfrm>
            <a:off x="8397603" y="2687592"/>
            <a:ext cx="3319991" cy="2258445"/>
          </a:xfrm>
        </p:spPr>
        <p:txBody>
          <a:bodyPr anchor="ctr" anchorCtr="0">
            <a:noAutofit/>
          </a:bodyPr>
          <a:lstStyle/>
          <a:p>
            <a:pPr marL="0" indent="0">
              <a:lnSpc>
                <a:spcPct val="100000"/>
              </a:lnSpc>
              <a:buNone/>
            </a:pPr>
            <a:r>
              <a:rPr lang="en-US" sz="1600" i="1" dirty="0"/>
              <a:t>Systems, processes, and structures that ensure that the TREEADS Ecosystem operates in a fair, ethical, and effective manner while serving the interests of its stakeholders.</a:t>
            </a:r>
          </a:p>
          <a:p>
            <a:pPr marL="0" indent="0">
              <a:lnSpc>
                <a:spcPct val="100000"/>
              </a:lnSpc>
              <a:buNone/>
            </a:pPr>
            <a:endParaRPr lang="en-US" sz="2000" i="1" dirty="0"/>
          </a:p>
          <a:p>
            <a:pPr marL="0" indent="0">
              <a:lnSpc>
                <a:spcPct val="100000"/>
              </a:lnSpc>
              <a:buNone/>
            </a:pPr>
            <a:r>
              <a:rPr lang="en-US" sz="1800" b="1" i="1" dirty="0"/>
              <a:t>9 Forest fire platforms and EU project initiatives </a:t>
            </a:r>
          </a:p>
          <a:p>
            <a:pPr marL="0" indent="0">
              <a:lnSpc>
                <a:spcPct val="100000"/>
              </a:lnSpc>
              <a:buNone/>
            </a:pPr>
            <a:endParaRPr lang="en-US" sz="2000" i="1" dirty="0"/>
          </a:p>
          <a:p>
            <a:pPr>
              <a:lnSpc>
                <a:spcPct val="100000"/>
              </a:lnSpc>
            </a:pPr>
            <a:endParaRPr lang="en-US" sz="2000" i="1" dirty="0"/>
          </a:p>
        </p:txBody>
      </p:sp>
      <p:sp>
        <p:nvSpPr>
          <p:cNvPr id="6" name="Slide Number Placeholder 5">
            <a:extLst>
              <a:ext uri="{FF2B5EF4-FFF2-40B4-BE49-F238E27FC236}">
                <a16:creationId xmlns:a16="http://schemas.microsoft.com/office/drawing/2014/main" id="{C7D41FA3-F0B3-2B83-4791-F2E2226B3D69}"/>
              </a:ext>
            </a:extLst>
          </p:cNvPr>
          <p:cNvSpPr>
            <a:spLocks noGrp="1"/>
          </p:cNvSpPr>
          <p:nvPr>
            <p:ph type="sldNum" sz="quarter" idx="4"/>
          </p:nvPr>
        </p:nvSpPr>
        <p:spPr/>
        <p:txBody>
          <a:bodyPr/>
          <a:lstStyle/>
          <a:p>
            <a:fld id="{5935DDE6-7AD5-4EBC-B546-5013AE520238}" type="slidenum">
              <a:rPr lang="en-US" smtClean="0"/>
              <a:pPr/>
              <a:t>9</a:t>
            </a:fld>
            <a:endParaRPr lang="en-US"/>
          </a:p>
        </p:txBody>
      </p:sp>
      <p:graphicFrame>
        <p:nvGraphicFramePr>
          <p:cNvPr id="9" name="Diagram 8">
            <a:extLst>
              <a:ext uri="{FF2B5EF4-FFF2-40B4-BE49-F238E27FC236}">
                <a16:creationId xmlns:a16="http://schemas.microsoft.com/office/drawing/2014/main" id="{58D4F28A-DADB-7B2D-9C95-279E3E721A08}"/>
              </a:ext>
            </a:extLst>
          </p:cNvPr>
          <p:cNvGraphicFramePr/>
          <p:nvPr>
            <p:extLst>
              <p:ext uri="{D42A27DB-BD31-4B8C-83A1-F6EECF244321}">
                <p14:modId xmlns:p14="http://schemas.microsoft.com/office/powerpoint/2010/main" val="3421483545"/>
              </p:ext>
            </p:extLst>
          </p:nvPr>
        </p:nvGraphicFramePr>
        <p:xfrm>
          <a:off x="1716059" y="1566217"/>
          <a:ext cx="7850024" cy="4736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208AE03D-96EC-9678-B79F-488B52FEA742}"/>
              </a:ext>
            </a:extLst>
          </p:cNvPr>
          <p:cNvGrpSpPr/>
          <p:nvPr/>
        </p:nvGrpSpPr>
        <p:grpSpPr>
          <a:xfrm>
            <a:off x="4050578" y="6348630"/>
            <a:ext cx="6008869" cy="276999"/>
            <a:chOff x="5694630" y="5988922"/>
            <a:chExt cx="6008869" cy="276999"/>
          </a:xfrm>
        </p:grpSpPr>
        <p:sp>
          <p:nvSpPr>
            <p:cNvPr id="5" name="TextBox 4">
              <a:extLst>
                <a:ext uri="{FF2B5EF4-FFF2-40B4-BE49-F238E27FC236}">
                  <a16:creationId xmlns:a16="http://schemas.microsoft.com/office/drawing/2014/main" id="{163748E5-DD76-1D1A-86AB-C1441592C233}"/>
                </a:ext>
              </a:extLst>
            </p:cNvPr>
            <p:cNvSpPr txBox="1"/>
            <p:nvPr/>
          </p:nvSpPr>
          <p:spPr>
            <a:xfrm>
              <a:off x="5694630" y="5988922"/>
              <a:ext cx="994183"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March 2025</a:t>
              </a:r>
            </a:p>
          </p:txBody>
        </p:sp>
        <p:sp>
          <p:nvSpPr>
            <p:cNvPr id="10" name="TextBox 9">
              <a:extLst>
                <a:ext uri="{FF2B5EF4-FFF2-40B4-BE49-F238E27FC236}">
                  <a16:creationId xmlns:a16="http://schemas.microsoft.com/office/drawing/2014/main" id="{D213D512-4545-99D7-B1D3-9AD2F3E6A4D4}"/>
                </a:ext>
              </a:extLst>
            </p:cNvPr>
            <p:cNvSpPr txBox="1"/>
            <p:nvPr/>
          </p:nvSpPr>
          <p:spPr>
            <a:xfrm>
              <a:off x="7716061" y="5988922"/>
              <a:ext cx="3987438"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TREEADS Governance Recommendations – Think tank</a:t>
              </a:r>
            </a:p>
          </p:txBody>
        </p:sp>
      </p:grpSp>
    </p:spTree>
    <p:extLst>
      <p:ext uri="{BB962C8B-B14F-4D97-AF65-F5344CB8AC3E}">
        <p14:creationId xmlns:p14="http://schemas.microsoft.com/office/powerpoint/2010/main" val="1521905902"/>
      </p:ext>
    </p:extLst>
  </p:cSld>
  <p:clrMapOvr>
    <a:masterClrMapping/>
  </p:clrMapOvr>
</p:sld>
</file>

<file path=ppt/theme/theme1.xml><?xml version="1.0" encoding="utf-8"?>
<a:theme xmlns:a="http://schemas.openxmlformats.org/drawingml/2006/main" name="Office Theme">
  <a:themeElements>
    <a:clrScheme name="DRYADS PROJECT PALETTE">
      <a:dk1>
        <a:srgbClr val="3F4F44"/>
      </a:dk1>
      <a:lt1>
        <a:srgbClr val="F8F8F8"/>
      </a:lt1>
      <a:dk2>
        <a:srgbClr val="008854"/>
      </a:dk2>
      <a:lt2>
        <a:srgbClr val="C1CBB0"/>
      </a:lt2>
      <a:accent1>
        <a:srgbClr val="2EF77A"/>
      </a:accent1>
      <a:accent2>
        <a:srgbClr val="008854"/>
      </a:accent2>
      <a:accent3>
        <a:srgbClr val="204821"/>
      </a:accent3>
      <a:accent4>
        <a:srgbClr val="2EF77A"/>
      </a:accent4>
      <a:accent5>
        <a:srgbClr val="FFC437"/>
      </a:accent5>
      <a:accent6>
        <a:srgbClr val="C1CBB0"/>
      </a:accent6>
      <a:hlink>
        <a:srgbClr val="204821"/>
      </a:hlink>
      <a:folHlink>
        <a:srgbClr val="2EF77A"/>
      </a:folHlink>
    </a:clrScheme>
    <a:fontScheme name="DRYADS fonts">
      <a:majorFont>
        <a:latin typeface="Abadi Mt"/>
        <a:ea typeface=""/>
        <a:cs typeface=""/>
      </a:majorFont>
      <a:minorFont>
        <a:latin typeface="Abadi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8bf5a78-e357-47de-8b5d-f85b0ac68f40" xsi:nil="true"/>
    <lcf76f155ced4ddcb4097134ff3c332f xmlns="dad05a0c-def4-4b76-8598-29bc2c36b58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Έγγραφο" ma:contentTypeID="0x010100011582485F044F439BA45DF1934D06D8" ma:contentTypeVersion="19" ma:contentTypeDescription="Δημιουργία νέου εγγράφου" ma:contentTypeScope="" ma:versionID="030a051a5625cce268f0b40a1d1a65b4">
  <xsd:schema xmlns:xsd="http://www.w3.org/2001/XMLSchema" xmlns:xs="http://www.w3.org/2001/XMLSchema" xmlns:p="http://schemas.microsoft.com/office/2006/metadata/properties" xmlns:ns2="dad05a0c-def4-4b76-8598-29bc2c36b587" xmlns:ns3="1ef66056-df45-4140-8abe-0c84a23b1143" xmlns:ns4="48bf5a78-e357-47de-8b5d-f85b0ac68f40" targetNamespace="http://schemas.microsoft.com/office/2006/metadata/properties" ma:root="true" ma:fieldsID="3940ee57ea9e47b73df3d448e1565f5c" ns2:_="" ns3:_="" ns4:_="">
    <xsd:import namespace="dad05a0c-def4-4b76-8598-29bc2c36b587"/>
    <xsd:import namespace="1ef66056-df45-4140-8abe-0c84a23b1143"/>
    <xsd:import namespace="48bf5a78-e357-47de-8b5d-f85b0ac68f4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Location"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d05a0c-def4-4b76-8598-29bc2c36b5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Ετικέτες εικόνας" ma:readOnly="false" ma:fieldId="{5cf76f15-5ced-4ddc-b409-7134ff3c332f}" ma:taxonomyMulti="true" ma:sspId="416e829d-f284-4ff7-8186-3ac0651d97b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ef66056-df45-4140-8abe-0c84a23b1143" elementFormDefault="qualified">
    <xsd:import namespace="http://schemas.microsoft.com/office/2006/documentManagement/types"/>
    <xsd:import namespace="http://schemas.microsoft.com/office/infopath/2007/PartnerControls"/>
    <xsd:element name="SharedWithUsers" ma:index="16"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Κοινή χρήση με λεπτομέρειες"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bf5a78-e357-47de-8b5d-f85b0ac68f40"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c549ce28-e2b1-4131-ba4c-3b67616ee45e}" ma:internalName="TaxCatchAll" ma:showField="CatchAllData" ma:web="1ef66056-df45-4140-8abe-0c84a23b11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CF60BB-5D4B-4D3D-88A7-37EBCE9C67EF}">
  <ds:schemaRefs>
    <ds:schemaRef ds:uri="http://schemas.microsoft.com/sharepoint/v3/contenttype/forms"/>
  </ds:schemaRefs>
</ds:datastoreItem>
</file>

<file path=customXml/itemProps2.xml><?xml version="1.0" encoding="utf-8"?>
<ds:datastoreItem xmlns:ds="http://schemas.openxmlformats.org/officeDocument/2006/customXml" ds:itemID="{7E5A0D22-2EB8-4B89-B0AF-02D7370CBACC}">
  <ds:schemaRefs>
    <ds:schemaRef ds:uri="dad05a0c-def4-4b76-8598-29bc2c36b587"/>
    <ds:schemaRef ds:uri="http://purl.org/dc/elements/1.1/"/>
    <ds:schemaRef ds:uri="http://schemas.microsoft.com/office/2006/metadata/properties"/>
    <ds:schemaRef ds:uri="1ef66056-df45-4140-8abe-0c84a23b114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8bf5a78-e357-47de-8b5d-f85b0ac68f40"/>
    <ds:schemaRef ds:uri="http://www.w3.org/XML/1998/namespace"/>
    <ds:schemaRef ds:uri="http://purl.org/dc/dcmitype/"/>
  </ds:schemaRefs>
</ds:datastoreItem>
</file>

<file path=customXml/itemProps3.xml><?xml version="1.0" encoding="utf-8"?>
<ds:datastoreItem xmlns:ds="http://schemas.openxmlformats.org/officeDocument/2006/customXml" ds:itemID="{8E323616-5084-4956-96D7-8278F75D13A4}"/>
</file>

<file path=docProps/app.xml><?xml version="1.0" encoding="utf-8"?>
<Properties xmlns="http://schemas.openxmlformats.org/officeDocument/2006/extended-properties" xmlns:vt="http://schemas.openxmlformats.org/officeDocument/2006/docPropsVTypes">
  <TotalTime>12829</TotalTime>
  <Words>2122</Words>
  <Application>Microsoft Macintosh PowerPoint</Application>
  <PresentationFormat>Widescreen</PresentationFormat>
  <Paragraphs>272</Paragraphs>
  <Slides>21</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Abadi Mt</vt:lpstr>
      <vt:lpstr>Abadi Mt</vt:lpstr>
      <vt:lpstr>Arial</vt:lpstr>
      <vt:lpstr>Calibri</vt:lpstr>
      <vt:lpstr>Century Gothic</vt:lpstr>
      <vt:lpstr>Fira Sans Extra Condensed Medium</vt:lpstr>
      <vt:lpstr>Wingdings</vt:lpstr>
      <vt:lpstr>Office Theme</vt:lpstr>
      <vt:lpstr>WP3: Organizational, Structural, and Sociotechnical Factors for TREEADS Ecosystem Building and modular approach</vt:lpstr>
      <vt:lpstr>WP3: Organizational, Structural, and Sociotechnical Factors for TREEADS Ecosystem Building and modular approach</vt:lpstr>
      <vt:lpstr>PowerPoint Presentation</vt:lpstr>
      <vt:lpstr>Task 3.3 Building Strong Networks and Liaisons empowering behavioral change. Co-Creation Thinktank and clustering for European wildfire landscape</vt:lpstr>
      <vt:lpstr>Task 3.3 Building Strong Networks and Liaisons empowering behavioral change. Co-Creation Thinktank and clustering for European wildfire landscape</vt:lpstr>
      <vt:lpstr>Task 3.3 Building Strong Networks and Liaisons empowering behavioral change. Co-Creation Thinktank and clustering for European wildfire landscape</vt:lpstr>
      <vt:lpstr>Stakeholder Analysis - Highlights</vt:lpstr>
      <vt:lpstr>Stakeholder Analysis - Highlights</vt:lpstr>
      <vt:lpstr>TREEADS benchmarking forest fire platforms and EU project initiatives</vt:lpstr>
      <vt:lpstr>TREEADS benchmarking forest fire platforms and EU project initiatives</vt:lpstr>
      <vt:lpstr>Benchmarking - Highlights</vt:lpstr>
      <vt:lpstr>Governance Requirements &amp; Governance Model</vt:lpstr>
      <vt:lpstr>TREEADS Governance Guidelines - Requirements</vt:lpstr>
      <vt:lpstr>TREEADS Governance Guidelines - Requirements</vt:lpstr>
      <vt:lpstr>TREEADS Governance Guidelines - Requirements</vt:lpstr>
      <vt:lpstr>TREEADS Think Tank – Governance Model</vt:lpstr>
      <vt:lpstr>TREEADS Think Tank – Governance Model</vt:lpstr>
      <vt:lpstr>TREEADS Think Tank – Governance Model</vt:lpstr>
      <vt:lpstr>TREEADS Think Tank – Governance Model</vt:lpstr>
      <vt:lpstr>TREEADS Think Tank – Next Steps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Evi Brousta</dc:creator>
  <cp:lastModifiedBy>Diogo Vallim</cp:lastModifiedBy>
  <cp:revision>146</cp:revision>
  <dcterms:created xsi:type="dcterms:W3CDTF">2021-11-29T11:57:17Z</dcterms:created>
  <dcterms:modified xsi:type="dcterms:W3CDTF">2025-03-25T14:52:16Z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0x010100011582485F044F439BA45DF1934D06D8</vt:lpwstr>
  </property>
  <property fmtid="{D5CDD505-2E9C-101B-9397-08002B2CF9AE}" pid="3" name="MediaServiceImageTags">
    <vt:lpwstr/>
  </property>
</Properties>
</file>