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651" r:id="rId5"/>
  </p:sldMasterIdLst>
  <p:notesMasterIdLst>
    <p:notesMasterId r:id="rId17"/>
  </p:notesMasterIdLst>
  <p:sldIdLst>
    <p:sldId id="256" r:id="rId6"/>
    <p:sldId id="261" r:id="rId7"/>
    <p:sldId id="345" r:id="rId8"/>
    <p:sldId id="368" r:id="rId9"/>
    <p:sldId id="369" r:id="rId10"/>
    <p:sldId id="370" r:id="rId11"/>
    <p:sldId id="371" r:id="rId12"/>
    <p:sldId id="372" r:id="rId13"/>
    <p:sldId id="373" r:id="rId14"/>
    <p:sldId id="374" r:id="rId15"/>
    <p:sldId id="375" r:id="rId16"/>
  </p:sldIdLst>
  <p:sldSz cx="12192000" cy="6858000"/>
  <p:notesSz cx="6858000" cy="9144000"/>
  <p:embeddedFontLst>
    <p:embeddedFont>
      <p:font typeface="Cambria" panose="02040503050406030204" pitchFamily="18" charset="0"/>
      <p:regular r:id="rId18"/>
      <p:bold r:id="rId19"/>
      <p:italic r:id="rId20"/>
      <p:boldItalic r:id="rId21"/>
    </p:embeddedFont>
    <p:embeddedFont>
      <p:font typeface="Century Gothic" panose="020B0502020202020204" pitchFamily="34" charset="0"/>
      <p:regular r:id="rId22"/>
      <p:bold r:id="rId23"/>
      <p:italic r:id="rId24"/>
      <p:boldItalic r:id="rId25"/>
    </p:embeddedFont>
    <p:embeddedFont>
      <p:font typeface="Fira Sans Condensed Medium" panose="020B0603050000020004" pitchFamily="34" charset="0"/>
      <p:regular r:id="rId26"/>
      <p:bold r:id="rId27"/>
      <p:italic r:id="rId28"/>
      <p:boldItalic r:id="rId29"/>
    </p:embeddedFont>
    <p:embeddedFont>
      <p:font typeface="Fira Sans Extra Condensed Medium" panose="020B0604020202020204"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76" roundtripDataSignature="AMtx7mjXkO0XjZF2qI+HbT2kW/yQzC00d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E721"/>
    <a:srgbClr val="D6EF4A"/>
    <a:srgbClr val="ADE76B"/>
    <a:srgbClr val="82DB79"/>
    <a:srgbClr val="C1CBB0"/>
    <a:srgbClr val="6BCE94"/>
    <a:srgbClr val="52BD9C"/>
    <a:srgbClr val="4AB5A5"/>
    <a:srgbClr val="0088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324" autoAdjust="0"/>
    <p:restoredTop sz="82554" autoAdjust="0"/>
  </p:normalViewPr>
  <p:slideViewPr>
    <p:cSldViewPr snapToGrid="0">
      <p:cViewPr varScale="1">
        <p:scale>
          <a:sx n="89" d="100"/>
          <a:sy n="89" d="100"/>
        </p:scale>
        <p:origin x="536"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font" Target="fonts/font1.fntdata"/><Relationship Id="rId26" Type="http://schemas.openxmlformats.org/officeDocument/2006/relationships/font" Target="fonts/font9.fntdata"/><Relationship Id="rId21" Type="http://schemas.openxmlformats.org/officeDocument/2006/relationships/font" Target="fonts/font4.fntdata"/><Relationship Id="rId76" Type="http://customschemas.google.com/relationships/presentationmetadata" Target="meta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5" Type="http://schemas.openxmlformats.org/officeDocument/2006/relationships/font" Target="fonts/font8.fntdata"/><Relationship Id="rId33" Type="http://schemas.openxmlformats.org/officeDocument/2006/relationships/font" Target="fonts/font16.fntdata"/><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font" Target="fonts/font3.fntdata"/><Relationship Id="rId29" Type="http://schemas.openxmlformats.org/officeDocument/2006/relationships/font" Target="fonts/font12.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7.fntdata"/><Relationship Id="rId32" Type="http://schemas.openxmlformats.org/officeDocument/2006/relationships/font" Target="fonts/font15.fntdata"/><Relationship Id="rId79"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6.fntdata"/><Relationship Id="rId28" Type="http://schemas.openxmlformats.org/officeDocument/2006/relationships/font" Target="fonts/font11.fntdata"/><Relationship Id="rId10" Type="http://schemas.openxmlformats.org/officeDocument/2006/relationships/slide" Target="slides/slide5.xml"/><Relationship Id="rId19" Type="http://schemas.openxmlformats.org/officeDocument/2006/relationships/font" Target="fonts/font2.fntdata"/><Relationship Id="rId31" Type="http://schemas.openxmlformats.org/officeDocument/2006/relationships/font" Target="fonts/font14.fntdata"/><Relationship Id="rId78"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font" Target="fonts/font13.fntdata"/><Relationship Id="rId77" Type="http://schemas.openxmlformats.org/officeDocument/2006/relationships/presProps" Target="presProps.xml"/><Relationship Id="rId8" Type="http://schemas.openxmlformats.org/officeDocument/2006/relationships/slide" Target="slides/slide3.xml"/><Relationship Id="rId80" Type="http://schemas.openxmlformats.org/officeDocument/2006/relationships/tableStyles" Target="tableStyles.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‹Nº›</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9" name="Google Shape;239;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lt1"/>
              </a:buClr>
              <a:buSzPts val="1200"/>
              <a:buFont typeface="Calibri"/>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a:extLst>
            <a:ext uri="{FF2B5EF4-FFF2-40B4-BE49-F238E27FC236}">
              <a16:creationId xmlns:a16="http://schemas.microsoft.com/office/drawing/2014/main" id="{D36ECC0A-C584-372E-2049-F2415A6650E5}"/>
            </a:ext>
          </a:extLst>
        </p:cNvPr>
        <p:cNvGrpSpPr/>
        <p:nvPr/>
      </p:nvGrpSpPr>
      <p:grpSpPr>
        <a:xfrm>
          <a:off x="0" y="0"/>
          <a:ext cx="0" cy="0"/>
          <a:chOff x="0" y="0"/>
          <a:chExt cx="0" cy="0"/>
        </a:xfrm>
      </p:grpSpPr>
      <p:sp>
        <p:nvSpPr>
          <p:cNvPr id="335" name="Google Shape;335;p7:notes">
            <a:extLst>
              <a:ext uri="{FF2B5EF4-FFF2-40B4-BE49-F238E27FC236}">
                <a16:creationId xmlns:a16="http://schemas.microsoft.com/office/drawing/2014/main" id="{70F06172-4443-21D4-7E54-3EA31875092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6" name="Google Shape;336;p7:notes">
            <a:extLst>
              <a:ext uri="{FF2B5EF4-FFF2-40B4-BE49-F238E27FC236}">
                <a16:creationId xmlns:a16="http://schemas.microsoft.com/office/drawing/2014/main" id="{87D8A4E5-5B2B-1D14-2754-992E525AC90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dirty="0"/>
          </a:p>
        </p:txBody>
      </p:sp>
    </p:spTree>
    <p:extLst>
      <p:ext uri="{BB962C8B-B14F-4D97-AF65-F5344CB8AC3E}">
        <p14:creationId xmlns:p14="http://schemas.microsoft.com/office/powerpoint/2010/main" val="23349878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a:extLst>
            <a:ext uri="{FF2B5EF4-FFF2-40B4-BE49-F238E27FC236}">
              <a16:creationId xmlns:a16="http://schemas.microsoft.com/office/drawing/2014/main" id="{E0FE3B72-D120-F96B-CF38-D812A6B18D25}"/>
            </a:ext>
          </a:extLst>
        </p:cNvPr>
        <p:cNvGrpSpPr/>
        <p:nvPr/>
      </p:nvGrpSpPr>
      <p:grpSpPr>
        <a:xfrm>
          <a:off x="0" y="0"/>
          <a:ext cx="0" cy="0"/>
          <a:chOff x="0" y="0"/>
          <a:chExt cx="0" cy="0"/>
        </a:xfrm>
      </p:grpSpPr>
      <p:sp>
        <p:nvSpPr>
          <p:cNvPr id="308" name="Google Shape;308;p6:notes">
            <a:extLst>
              <a:ext uri="{FF2B5EF4-FFF2-40B4-BE49-F238E27FC236}">
                <a16:creationId xmlns:a16="http://schemas.microsoft.com/office/drawing/2014/main" id="{221105A2-0501-5545-4635-68DAABA32A8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9" name="Google Shape;309;p6:notes">
            <a:extLst>
              <a:ext uri="{FF2B5EF4-FFF2-40B4-BE49-F238E27FC236}">
                <a16:creationId xmlns:a16="http://schemas.microsoft.com/office/drawing/2014/main" id="{16FEC44A-9D8F-203F-3418-A29DF1091E5F}"/>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dirty="0"/>
          </a:p>
        </p:txBody>
      </p:sp>
    </p:spTree>
    <p:extLst>
      <p:ext uri="{BB962C8B-B14F-4D97-AF65-F5344CB8AC3E}">
        <p14:creationId xmlns:p14="http://schemas.microsoft.com/office/powerpoint/2010/main" val="18754913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9" name="Google Shape;309;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6" name="Google Shape;336;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r>
              <a:rPr lang="en-US"/>
              <a:t>We have continue to work on the simulation of some historical fires in the Spanish pilot area, specifically the San Juan de la Nava and Gavilanes fires, both of moderate size.</a:t>
            </a:r>
          </a:p>
          <a:p>
            <a:pPr marL="0" lvl="0" indent="0" algn="l" rtl="0">
              <a:spcBef>
                <a:spcPts val="0"/>
              </a:spcBef>
              <a:spcAft>
                <a:spcPts val="0"/>
              </a:spcAft>
              <a:buClr>
                <a:schemeClr val="dk1"/>
              </a:buClr>
              <a:buSzPts val="1200"/>
              <a:buFont typeface="Calibri"/>
              <a:buNone/>
            </a:pPr>
            <a:r>
              <a:rPr lang="en-US"/>
              <a:t>The main problem we are facing is the lack of precise information, we only have the start date, duration, final perimeter and position of the starting point.</a:t>
            </a:r>
          </a:p>
          <a:p>
            <a:pPr marL="0" lvl="0" indent="0" algn="l" rtl="0">
              <a:spcBef>
                <a:spcPts val="0"/>
              </a:spcBef>
              <a:spcAft>
                <a:spcPts val="0"/>
              </a:spcAft>
              <a:buClr>
                <a:schemeClr val="dk1"/>
              </a:buClr>
              <a:buSzPts val="1200"/>
              <a:buFont typeface="Calibri"/>
              <a:buNone/>
            </a:pPr>
            <a:r>
              <a:rPr lang="en-US"/>
              <a:t>But it is essential to have accurate mapping of the vegetation in the days prior to the date of the fire, and accurate wind data during the fire, both intensity and direction.</a:t>
            </a:r>
            <a:endParaRPr dirty="0"/>
          </a:p>
        </p:txBody>
      </p:sp>
    </p:spTree>
    <p:extLst>
      <p:ext uri="{BB962C8B-B14F-4D97-AF65-F5344CB8AC3E}">
        <p14:creationId xmlns:p14="http://schemas.microsoft.com/office/powerpoint/2010/main" val="26684960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a:extLst>
            <a:ext uri="{FF2B5EF4-FFF2-40B4-BE49-F238E27FC236}">
              <a16:creationId xmlns:a16="http://schemas.microsoft.com/office/drawing/2014/main" id="{DAFB9090-0C5A-935B-953A-D2F1853D644A}"/>
            </a:ext>
          </a:extLst>
        </p:cNvPr>
        <p:cNvGrpSpPr/>
        <p:nvPr/>
      </p:nvGrpSpPr>
      <p:grpSpPr>
        <a:xfrm>
          <a:off x="0" y="0"/>
          <a:ext cx="0" cy="0"/>
          <a:chOff x="0" y="0"/>
          <a:chExt cx="0" cy="0"/>
        </a:xfrm>
      </p:grpSpPr>
      <p:sp>
        <p:nvSpPr>
          <p:cNvPr id="335" name="Google Shape;335;p7:notes">
            <a:extLst>
              <a:ext uri="{FF2B5EF4-FFF2-40B4-BE49-F238E27FC236}">
                <a16:creationId xmlns:a16="http://schemas.microsoft.com/office/drawing/2014/main" id="{7ED9C842-9FAA-8A3F-71D9-C2107CE5E06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6" name="Google Shape;336;p7:notes">
            <a:extLst>
              <a:ext uri="{FF2B5EF4-FFF2-40B4-BE49-F238E27FC236}">
                <a16:creationId xmlns:a16="http://schemas.microsoft.com/office/drawing/2014/main" id="{8D3787D0-0101-773B-725F-B8C470D079C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dirty="0"/>
          </a:p>
        </p:txBody>
      </p:sp>
    </p:spTree>
    <p:extLst>
      <p:ext uri="{BB962C8B-B14F-4D97-AF65-F5344CB8AC3E}">
        <p14:creationId xmlns:p14="http://schemas.microsoft.com/office/powerpoint/2010/main" val="31516322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a:extLst>
            <a:ext uri="{FF2B5EF4-FFF2-40B4-BE49-F238E27FC236}">
              <a16:creationId xmlns:a16="http://schemas.microsoft.com/office/drawing/2014/main" id="{81DC7779-9B95-7CB3-3CBC-E71C8C78D630}"/>
            </a:ext>
          </a:extLst>
        </p:cNvPr>
        <p:cNvGrpSpPr/>
        <p:nvPr/>
      </p:nvGrpSpPr>
      <p:grpSpPr>
        <a:xfrm>
          <a:off x="0" y="0"/>
          <a:ext cx="0" cy="0"/>
          <a:chOff x="0" y="0"/>
          <a:chExt cx="0" cy="0"/>
        </a:xfrm>
      </p:grpSpPr>
      <p:sp>
        <p:nvSpPr>
          <p:cNvPr id="335" name="Google Shape;335;p7:notes">
            <a:extLst>
              <a:ext uri="{FF2B5EF4-FFF2-40B4-BE49-F238E27FC236}">
                <a16:creationId xmlns:a16="http://schemas.microsoft.com/office/drawing/2014/main" id="{BBDA5FE3-4995-28FA-E9DE-5759B8AC6A3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6" name="Google Shape;336;p7:notes">
            <a:extLst>
              <a:ext uri="{FF2B5EF4-FFF2-40B4-BE49-F238E27FC236}">
                <a16:creationId xmlns:a16="http://schemas.microsoft.com/office/drawing/2014/main" id="{FA01C4DE-8891-107B-6D19-EDE01AECC65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dirty="0"/>
          </a:p>
        </p:txBody>
      </p:sp>
    </p:spTree>
    <p:extLst>
      <p:ext uri="{BB962C8B-B14F-4D97-AF65-F5344CB8AC3E}">
        <p14:creationId xmlns:p14="http://schemas.microsoft.com/office/powerpoint/2010/main" val="28399128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a:extLst>
            <a:ext uri="{FF2B5EF4-FFF2-40B4-BE49-F238E27FC236}">
              <a16:creationId xmlns:a16="http://schemas.microsoft.com/office/drawing/2014/main" id="{6BDF434C-3F85-CAA5-1A3D-B1ADC0C1878F}"/>
            </a:ext>
          </a:extLst>
        </p:cNvPr>
        <p:cNvGrpSpPr/>
        <p:nvPr/>
      </p:nvGrpSpPr>
      <p:grpSpPr>
        <a:xfrm>
          <a:off x="0" y="0"/>
          <a:ext cx="0" cy="0"/>
          <a:chOff x="0" y="0"/>
          <a:chExt cx="0" cy="0"/>
        </a:xfrm>
      </p:grpSpPr>
      <p:sp>
        <p:nvSpPr>
          <p:cNvPr id="335" name="Google Shape;335;p7:notes">
            <a:extLst>
              <a:ext uri="{FF2B5EF4-FFF2-40B4-BE49-F238E27FC236}">
                <a16:creationId xmlns:a16="http://schemas.microsoft.com/office/drawing/2014/main" id="{BC0A06B7-386E-E265-3584-83E88AD1B0C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6" name="Google Shape;336;p7:notes">
            <a:extLst>
              <a:ext uri="{FF2B5EF4-FFF2-40B4-BE49-F238E27FC236}">
                <a16:creationId xmlns:a16="http://schemas.microsoft.com/office/drawing/2014/main" id="{8F527C48-ECD7-5DAA-2C79-B24D296BFE3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dirty="0"/>
          </a:p>
        </p:txBody>
      </p:sp>
    </p:spTree>
    <p:extLst>
      <p:ext uri="{BB962C8B-B14F-4D97-AF65-F5344CB8AC3E}">
        <p14:creationId xmlns:p14="http://schemas.microsoft.com/office/powerpoint/2010/main" val="24140756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a:extLst>
            <a:ext uri="{FF2B5EF4-FFF2-40B4-BE49-F238E27FC236}">
              <a16:creationId xmlns:a16="http://schemas.microsoft.com/office/drawing/2014/main" id="{2A9B4092-275A-5019-8431-330DED10BC1D}"/>
            </a:ext>
          </a:extLst>
        </p:cNvPr>
        <p:cNvGrpSpPr/>
        <p:nvPr/>
      </p:nvGrpSpPr>
      <p:grpSpPr>
        <a:xfrm>
          <a:off x="0" y="0"/>
          <a:ext cx="0" cy="0"/>
          <a:chOff x="0" y="0"/>
          <a:chExt cx="0" cy="0"/>
        </a:xfrm>
      </p:grpSpPr>
      <p:sp>
        <p:nvSpPr>
          <p:cNvPr id="335" name="Google Shape;335;p7:notes">
            <a:extLst>
              <a:ext uri="{FF2B5EF4-FFF2-40B4-BE49-F238E27FC236}">
                <a16:creationId xmlns:a16="http://schemas.microsoft.com/office/drawing/2014/main" id="{1C139CFA-8361-981C-2FCF-CB7B5F04992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6" name="Google Shape;336;p7:notes">
            <a:extLst>
              <a:ext uri="{FF2B5EF4-FFF2-40B4-BE49-F238E27FC236}">
                <a16:creationId xmlns:a16="http://schemas.microsoft.com/office/drawing/2014/main" id="{D485FE99-B001-CD97-8725-0666D749AE29}"/>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dirty="0"/>
          </a:p>
        </p:txBody>
      </p:sp>
    </p:spTree>
    <p:extLst>
      <p:ext uri="{BB962C8B-B14F-4D97-AF65-F5344CB8AC3E}">
        <p14:creationId xmlns:p14="http://schemas.microsoft.com/office/powerpoint/2010/main" val="6444485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a:extLst>
            <a:ext uri="{FF2B5EF4-FFF2-40B4-BE49-F238E27FC236}">
              <a16:creationId xmlns:a16="http://schemas.microsoft.com/office/drawing/2014/main" id="{9907C5CF-76CB-8168-3BE6-268C9D89DE9E}"/>
            </a:ext>
          </a:extLst>
        </p:cNvPr>
        <p:cNvGrpSpPr/>
        <p:nvPr/>
      </p:nvGrpSpPr>
      <p:grpSpPr>
        <a:xfrm>
          <a:off x="0" y="0"/>
          <a:ext cx="0" cy="0"/>
          <a:chOff x="0" y="0"/>
          <a:chExt cx="0" cy="0"/>
        </a:xfrm>
      </p:grpSpPr>
      <p:sp>
        <p:nvSpPr>
          <p:cNvPr id="335" name="Google Shape;335;p7:notes">
            <a:extLst>
              <a:ext uri="{FF2B5EF4-FFF2-40B4-BE49-F238E27FC236}">
                <a16:creationId xmlns:a16="http://schemas.microsoft.com/office/drawing/2014/main" id="{523FAE5A-AB8D-5CB8-151F-F8F568DFE1E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6" name="Google Shape;336;p7:notes">
            <a:extLst>
              <a:ext uri="{FF2B5EF4-FFF2-40B4-BE49-F238E27FC236}">
                <a16:creationId xmlns:a16="http://schemas.microsoft.com/office/drawing/2014/main" id="{A0D7B181-6DA7-792B-6A07-4CF3F34AE81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dirty="0"/>
          </a:p>
        </p:txBody>
      </p:sp>
    </p:spTree>
    <p:extLst>
      <p:ext uri="{BB962C8B-B14F-4D97-AF65-F5344CB8AC3E}">
        <p14:creationId xmlns:p14="http://schemas.microsoft.com/office/powerpoint/2010/main" val="36309150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a:extLst>
            <a:ext uri="{FF2B5EF4-FFF2-40B4-BE49-F238E27FC236}">
              <a16:creationId xmlns:a16="http://schemas.microsoft.com/office/drawing/2014/main" id="{F4539359-0AD5-AF35-3BC8-31B4B75344B4}"/>
            </a:ext>
          </a:extLst>
        </p:cNvPr>
        <p:cNvGrpSpPr/>
        <p:nvPr/>
      </p:nvGrpSpPr>
      <p:grpSpPr>
        <a:xfrm>
          <a:off x="0" y="0"/>
          <a:ext cx="0" cy="0"/>
          <a:chOff x="0" y="0"/>
          <a:chExt cx="0" cy="0"/>
        </a:xfrm>
      </p:grpSpPr>
      <p:sp>
        <p:nvSpPr>
          <p:cNvPr id="335" name="Google Shape;335;p7:notes">
            <a:extLst>
              <a:ext uri="{FF2B5EF4-FFF2-40B4-BE49-F238E27FC236}">
                <a16:creationId xmlns:a16="http://schemas.microsoft.com/office/drawing/2014/main" id="{49A9FFD8-F29F-B290-9DC1-3D11F44FFF5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6" name="Google Shape;336;p7:notes">
            <a:extLst>
              <a:ext uri="{FF2B5EF4-FFF2-40B4-BE49-F238E27FC236}">
                <a16:creationId xmlns:a16="http://schemas.microsoft.com/office/drawing/2014/main" id="{A51B03E9-ADDD-20B8-BC48-0BB13951058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dirty="0"/>
          </a:p>
        </p:txBody>
      </p:sp>
    </p:spTree>
    <p:extLst>
      <p:ext uri="{BB962C8B-B14F-4D97-AF65-F5344CB8AC3E}">
        <p14:creationId xmlns:p14="http://schemas.microsoft.com/office/powerpoint/2010/main" val="5562672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1_Title slide">
    <p:bg>
      <p:bgPr>
        <a:solidFill>
          <a:schemeClr val="dk2"/>
        </a:solidFill>
        <a:effectLst/>
      </p:bgPr>
    </p:bg>
    <p:spTree>
      <p:nvGrpSpPr>
        <p:cNvPr id="1" name="Shape 15"/>
        <p:cNvGrpSpPr/>
        <p:nvPr/>
      </p:nvGrpSpPr>
      <p:grpSpPr>
        <a:xfrm>
          <a:off x="0" y="0"/>
          <a:ext cx="0" cy="0"/>
          <a:chOff x="0" y="0"/>
          <a:chExt cx="0" cy="0"/>
        </a:xfrm>
      </p:grpSpPr>
      <p:sp>
        <p:nvSpPr>
          <p:cNvPr id="16" name="Google Shape;16;p36"/>
          <p:cNvSpPr/>
          <p:nvPr/>
        </p:nvSpPr>
        <p:spPr>
          <a:xfrm rot="5400000">
            <a:off x="8440035" y="3194941"/>
            <a:ext cx="6864175" cy="461951"/>
          </a:xfrm>
          <a:custGeom>
            <a:avLst/>
            <a:gdLst/>
            <a:ahLst/>
            <a:cxnLst/>
            <a:rect l="l" t="t" r="r" b="b"/>
            <a:pathLst>
              <a:path w="93882" h="13858" fill="none" extrusionOk="0">
                <a:moveTo>
                  <a:pt x="0" y="1"/>
                </a:moveTo>
                <a:cubicBezTo>
                  <a:pt x="6195" y="3667"/>
                  <a:pt x="11217" y="9678"/>
                  <a:pt x="18219" y="11401"/>
                </a:cubicBezTo>
                <a:cubicBezTo>
                  <a:pt x="27970" y="13857"/>
                  <a:pt x="37501" y="7186"/>
                  <a:pt x="47362" y="5243"/>
                </a:cubicBezTo>
                <a:cubicBezTo>
                  <a:pt x="54291" y="3886"/>
                  <a:pt x="61439" y="4876"/>
                  <a:pt x="67781" y="7992"/>
                </a:cubicBezTo>
                <a:cubicBezTo>
                  <a:pt x="71044" y="9642"/>
                  <a:pt x="74233" y="11878"/>
                  <a:pt x="77862" y="12061"/>
                </a:cubicBezTo>
                <a:cubicBezTo>
                  <a:pt x="83911" y="12318"/>
                  <a:pt x="88529" y="6892"/>
                  <a:pt x="93882" y="4106"/>
                </a:cubicBezTo>
              </a:path>
            </a:pathLst>
          </a:custGeom>
          <a:solidFill>
            <a:schemeClr val="accent1"/>
          </a:solidFill>
          <a:ln w="19050" cap="flat" cmpd="sng">
            <a:solidFill>
              <a:schemeClr val="lt1"/>
            </a:solidFill>
            <a:prstDash val="solid"/>
            <a:miter lim="36658"/>
            <a:headEnd type="none" w="sm" len="sm"/>
            <a:tailEnd type="none" w="sm" len="sm"/>
          </a:ln>
        </p:spPr>
        <p:txBody>
          <a:bodyPr spcFirstLastPara="1" wrap="square" lIns="121900" tIns="121900" rIns="121900" bIns="121900" anchor="ctr" anchorCtr="0">
            <a:noAutofit/>
          </a:bodyPr>
          <a:lstStyle/>
          <a:p>
            <a:pPr marL="0" marR="0" lvl="0" indent="0" algn="l" rtl="0">
              <a:spcBef>
                <a:spcPts val="0"/>
              </a:spcBef>
              <a:spcAft>
                <a:spcPts val="0"/>
              </a:spcAft>
              <a:buClr>
                <a:schemeClr val="lt1"/>
              </a:buClr>
              <a:buSzPts val="2400"/>
              <a:buFont typeface="Arial"/>
              <a:buNone/>
            </a:pPr>
            <a:endParaRPr sz="2400" b="0" i="0" u="none" strike="noStrike" cap="none">
              <a:solidFill>
                <a:schemeClr val="lt1"/>
              </a:solidFill>
              <a:latin typeface="Arial"/>
              <a:ea typeface="Arial"/>
              <a:cs typeface="Arial"/>
              <a:sym typeface="Arial"/>
            </a:endParaRPr>
          </a:p>
        </p:txBody>
      </p:sp>
      <p:sp>
        <p:nvSpPr>
          <p:cNvPr id="17" name="Google Shape;17;p36"/>
          <p:cNvSpPr txBox="1">
            <a:spLocks noGrp="1"/>
          </p:cNvSpPr>
          <p:nvPr>
            <p:ph type="subTitle" idx="1"/>
          </p:nvPr>
        </p:nvSpPr>
        <p:spPr>
          <a:xfrm>
            <a:off x="3144914" y="3141730"/>
            <a:ext cx="7523085" cy="457764"/>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chemeClr val="accent4"/>
              </a:buClr>
              <a:buSzPts val="2800"/>
              <a:buFont typeface="Arial"/>
              <a:buNone/>
              <a:defRPr sz="2800" b="0" i="0">
                <a:solidFill>
                  <a:schemeClr val="accent4"/>
                </a:solidFill>
                <a:latin typeface="Arial"/>
                <a:ea typeface="Arial"/>
                <a:cs typeface="Arial"/>
                <a:sym typeface="Arial"/>
              </a:defRPr>
            </a:lvl1pPr>
            <a:lvl2pPr lvl="1" algn="ctr">
              <a:lnSpc>
                <a:spcPct val="150000"/>
              </a:lnSpc>
              <a:spcBef>
                <a:spcPts val="0"/>
              </a:spcBef>
              <a:spcAft>
                <a:spcPts val="0"/>
              </a:spcAft>
              <a:buClr>
                <a:schemeClr val="lt1"/>
              </a:buClr>
              <a:buSzPts val="2000"/>
              <a:buNone/>
              <a:defRPr sz="2000"/>
            </a:lvl2pPr>
            <a:lvl3pPr lvl="2" algn="ctr">
              <a:lnSpc>
                <a:spcPct val="150000"/>
              </a:lnSpc>
              <a:spcBef>
                <a:spcPts val="0"/>
              </a:spcBef>
              <a:spcAft>
                <a:spcPts val="0"/>
              </a:spcAft>
              <a:buClr>
                <a:schemeClr val="lt1"/>
              </a:buClr>
              <a:buSzPts val="1800"/>
              <a:buNone/>
              <a:defRPr sz="1800"/>
            </a:lvl3pPr>
            <a:lvl4pPr lvl="3" algn="ctr">
              <a:lnSpc>
                <a:spcPct val="150000"/>
              </a:lnSpc>
              <a:spcBef>
                <a:spcPts val="0"/>
              </a:spcBef>
              <a:spcAft>
                <a:spcPts val="0"/>
              </a:spcAft>
              <a:buClr>
                <a:schemeClr val="lt1"/>
              </a:buClr>
              <a:buSzPts val="1600"/>
              <a:buNone/>
              <a:defRPr sz="1600"/>
            </a:lvl4pPr>
            <a:lvl5pPr lvl="4" algn="ctr">
              <a:lnSpc>
                <a:spcPct val="150000"/>
              </a:lnSpc>
              <a:spcBef>
                <a:spcPts val="0"/>
              </a:spcBef>
              <a:spcAft>
                <a:spcPts val="0"/>
              </a:spcAft>
              <a:buClr>
                <a:schemeClr val="lt1"/>
              </a:buClr>
              <a:buSzPts val="1600"/>
              <a:buNone/>
              <a:defRPr sz="1600"/>
            </a:lvl5pPr>
            <a:lvl6pPr lvl="5" algn="ctr">
              <a:lnSpc>
                <a:spcPct val="90000"/>
              </a:lnSpc>
              <a:spcBef>
                <a:spcPts val="500"/>
              </a:spcBef>
              <a:spcAft>
                <a:spcPts val="0"/>
              </a:spcAft>
              <a:buClr>
                <a:schemeClr val="lt1"/>
              </a:buClr>
              <a:buSzPts val="1600"/>
              <a:buNone/>
              <a:defRPr sz="1600"/>
            </a:lvl6pPr>
            <a:lvl7pPr lvl="6" algn="ctr">
              <a:lnSpc>
                <a:spcPct val="90000"/>
              </a:lnSpc>
              <a:spcBef>
                <a:spcPts val="500"/>
              </a:spcBef>
              <a:spcAft>
                <a:spcPts val="0"/>
              </a:spcAft>
              <a:buClr>
                <a:schemeClr val="lt1"/>
              </a:buClr>
              <a:buSzPts val="1600"/>
              <a:buNone/>
              <a:defRPr sz="1600"/>
            </a:lvl7pPr>
            <a:lvl8pPr lvl="7" algn="ctr">
              <a:lnSpc>
                <a:spcPct val="90000"/>
              </a:lnSpc>
              <a:spcBef>
                <a:spcPts val="500"/>
              </a:spcBef>
              <a:spcAft>
                <a:spcPts val="0"/>
              </a:spcAft>
              <a:buClr>
                <a:schemeClr val="lt1"/>
              </a:buClr>
              <a:buSzPts val="1600"/>
              <a:buNone/>
              <a:defRPr sz="1600"/>
            </a:lvl8pPr>
            <a:lvl9pPr lvl="8" algn="ctr">
              <a:lnSpc>
                <a:spcPct val="90000"/>
              </a:lnSpc>
              <a:spcBef>
                <a:spcPts val="500"/>
              </a:spcBef>
              <a:spcAft>
                <a:spcPts val="0"/>
              </a:spcAft>
              <a:buClr>
                <a:schemeClr val="lt1"/>
              </a:buClr>
              <a:buSzPts val="1600"/>
              <a:buNone/>
              <a:defRPr sz="1600"/>
            </a:lvl9pPr>
          </a:lstStyle>
          <a:p>
            <a:endParaRPr/>
          </a:p>
        </p:txBody>
      </p:sp>
      <p:pic>
        <p:nvPicPr>
          <p:cNvPr id="18" name="Google Shape;18;p36" descr="Εικόνα που περιέχει δέντρο, υπαίθριος, φυτό, δάσος&#10;&#10;Περιγραφή που δημιουργήθηκε αυτόματα"/>
          <p:cNvPicPr preferRelativeResize="0"/>
          <p:nvPr/>
        </p:nvPicPr>
        <p:blipFill rotWithShape="1">
          <a:blip r:embed="rId2">
            <a:alphaModFix/>
          </a:blip>
          <a:srcRect/>
          <a:stretch/>
        </p:blipFill>
        <p:spPr>
          <a:xfrm>
            <a:off x="-8647" y="-6172"/>
            <a:ext cx="12192000" cy="3048000"/>
          </a:xfrm>
          <a:prstGeom prst="rect">
            <a:avLst/>
          </a:prstGeom>
          <a:noFill/>
          <a:ln>
            <a:noFill/>
          </a:ln>
        </p:spPr>
      </p:pic>
      <p:pic>
        <p:nvPicPr>
          <p:cNvPr id="19" name="Google Shape;19;p36"/>
          <p:cNvPicPr preferRelativeResize="0"/>
          <p:nvPr/>
        </p:nvPicPr>
        <p:blipFill rotWithShape="1">
          <a:blip r:embed="rId3">
            <a:alphaModFix/>
          </a:blip>
          <a:srcRect/>
          <a:stretch/>
        </p:blipFill>
        <p:spPr>
          <a:xfrm>
            <a:off x="1167319" y="5681415"/>
            <a:ext cx="732216" cy="488144"/>
          </a:xfrm>
          <a:prstGeom prst="rect">
            <a:avLst/>
          </a:prstGeom>
          <a:noFill/>
          <a:ln>
            <a:noFill/>
          </a:ln>
        </p:spPr>
      </p:pic>
      <p:sp>
        <p:nvSpPr>
          <p:cNvPr id="20" name="Google Shape;20;p36"/>
          <p:cNvSpPr txBox="1"/>
          <p:nvPr/>
        </p:nvSpPr>
        <p:spPr>
          <a:xfrm>
            <a:off x="1899535" y="5931304"/>
            <a:ext cx="9600500" cy="49244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0" i="0" u="none" strike="noStrike" cap="none">
                <a:solidFill>
                  <a:srgbClr val="FFFFFF"/>
                </a:solidFill>
                <a:latin typeface="Arial"/>
                <a:ea typeface="Arial"/>
                <a:cs typeface="Arial"/>
                <a:sym typeface="Arial"/>
              </a:rPr>
              <a:t>TREEADS has received funding from the European Union's Horizon 2020 research and innovation programme under grant agreement No </a:t>
            </a:r>
            <a:r>
              <a:rPr lang="en-US" sz="1400" b="0" i="0" u="none" strike="noStrike" cap="none">
                <a:solidFill>
                  <a:srgbClr val="FFFFFF"/>
                </a:solidFill>
                <a:latin typeface="Arial"/>
                <a:ea typeface="Arial"/>
                <a:cs typeface="Arial"/>
                <a:sym typeface="Arial"/>
              </a:rPr>
              <a:t>101036926</a:t>
            </a:r>
            <a:r>
              <a:rPr lang="en-US" sz="1200" b="0" i="0" u="none" strike="noStrike" cap="none">
                <a:solidFill>
                  <a:srgbClr val="FFFFFF"/>
                </a:solidFill>
                <a:latin typeface="Arial"/>
                <a:ea typeface="Arial"/>
                <a:cs typeface="Arial"/>
                <a:sym typeface="Arial"/>
              </a:rPr>
              <a:t>.</a:t>
            </a:r>
            <a:endParaRPr sz="1200">
              <a:solidFill>
                <a:schemeClr val="lt1"/>
              </a:solidFill>
              <a:latin typeface="Arial"/>
              <a:ea typeface="Arial"/>
              <a:cs typeface="Arial"/>
              <a:sym typeface="Arial"/>
            </a:endParaRPr>
          </a:p>
        </p:txBody>
      </p:sp>
      <p:sp>
        <p:nvSpPr>
          <p:cNvPr id="21" name="Google Shape;21;p36"/>
          <p:cNvSpPr>
            <a:spLocks noGrp="1"/>
          </p:cNvSpPr>
          <p:nvPr>
            <p:ph type="pic" idx="2"/>
          </p:nvPr>
        </p:nvSpPr>
        <p:spPr>
          <a:xfrm>
            <a:off x="3165962" y="4042326"/>
            <a:ext cx="2234979" cy="1463040"/>
          </a:xfrm>
          <a:prstGeom prst="rect">
            <a:avLst/>
          </a:prstGeom>
          <a:noFill/>
          <a:ln>
            <a:noFill/>
          </a:ln>
        </p:spPr>
      </p:sp>
      <p:sp>
        <p:nvSpPr>
          <p:cNvPr id="22" name="Google Shape;22;p36"/>
          <p:cNvSpPr/>
          <p:nvPr/>
        </p:nvSpPr>
        <p:spPr>
          <a:xfrm rot="5400000">
            <a:off x="8440035" y="3194941"/>
            <a:ext cx="6864175" cy="461951"/>
          </a:xfrm>
          <a:custGeom>
            <a:avLst/>
            <a:gdLst/>
            <a:ahLst/>
            <a:cxnLst/>
            <a:rect l="l" t="t" r="r" b="b"/>
            <a:pathLst>
              <a:path w="93882" h="13858" fill="none" extrusionOk="0">
                <a:moveTo>
                  <a:pt x="0" y="1"/>
                </a:moveTo>
                <a:cubicBezTo>
                  <a:pt x="6195" y="3667"/>
                  <a:pt x="11217" y="9678"/>
                  <a:pt x="18219" y="11401"/>
                </a:cubicBezTo>
                <a:cubicBezTo>
                  <a:pt x="27970" y="13857"/>
                  <a:pt x="37501" y="7186"/>
                  <a:pt x="47362" y="5243"/>
                </a:cubicBezTo>
                <a:cubicBezTo>
                  <a:pt x="54291" y="3886"/>
                  <a:pt x="61439" y="4876"/>
                  <a:pt x="67781" y="7992"/>
                </a:cubicBezTo>
                <a:cubicBezTo>
                  <a:pt x="71044" y="9642"/>
                  <a:pt x="74233" y="11878"/>
                  <a:pt x="77862" y="12061"/>
                </a:cubicBezTo>
                <a:cubicBezTo>
                  <a:pt x="83911" y="12318"/>
                  <a:pt x="88529" y="6892"/>
                  <a:pt x="93882" y="4106"/>
                </a:cubicBezTo>
              </a:path>
            </a:pathLst>
          </a:custGeom>
          <a:solidFill>
            <a:schemeClr val="accent1"/>
          </a:solidFill>
          <a:ln w="19050" cap="flat" cmpd="sng">
            <a:solidFill>
              <a:schemeClr val="lt1"/>
            </a:solidFill>
            <a:prstDash val="solid"/>
            <a:miter lim="36658"/>
            <a:headEnd type="none" w="sm" len="sm"/>
            <a:tailEnd type="none" w="sm" len="sm"/>
          </a:ln>
        </p:spPr>
        <p:txBody>
          <a:bodyPr spcFirstLastPara="1" wrap="square" lIns="121900" tIns="121900" rIns="121900" bIns="121900" anchor="ctr" anchorCtr="0">
            <a:noAutofit/>
          </a:bodyPr>
          <a:lstStyle/>
          <a:p>
            <a:pPr marL="0" marR="0" lvl="0" indent="0" algn="l" rtl="0">
              <a:spcBef>
                <a:spcPts val="0"/>
              </a:spcBef>
              <a:spcAft>
                <a:spcPts val="0"/>
              </a:spcAft>
              <a:buClr>
                <a:schemeClr val="lt1"/>
              </a:buClr>
              <a:buSzPts val="2400"/>
              <a:buFont typeface="Arial"/>
              <a:buNone/>
            </a:pPr>
            <a:endParaRPr sz="2400">
              <a:solidFill>
                <a:schemeClr val="lt1"/>
              </a:solidFill>
              <a:latin typeface="Arial"/>
              <a:ea typeface="Arial"/>
              <a:cs typeface="Arial"/>
              <a:sym typeface="Arial"/>
            </a:endParaRPr>
          </a:p>
        </p:txBody>
      </p:sp>
      <p:sp>
        <p:nvSpPr>
          <p:cNvPr id="23" name="Google Shape;23;p36"/>
          <p:cNvSpPr txBox="1">
            <a:spLocks noGrp="1"/>
          </p:cNvSpPr>
          <p:nvPr>
            <p:ph type="ctrTitle"/>
          </p:nvPr>
        </p:nvSpPr>
        <p:spPr>
          <a:xfrm>
            <a:off x="3144914" y="1122363"/>
            <a:ext cx="7523085" cy="1575255"/>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5400"/>
              <a:buFont typeface="Arial"/>
              <a:buNone/>
              <a:defRPr sz="54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 name="Google Shape;24;p36"/>
          <p:cNvSpPr txBox="1">
            <a:spLocks noGrp="1"/>
          </p:cNvSpPr>
          <p:nvPr>
            <p:ph type="sldNum" idx="12"/>
          </p:nvPr>
        </p:nvSpPr>
        <p:spPr>
          <a:xfrm>
            <a:off x="11641146" y="5623797"/>
            <a:ext cx="55085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2000" b="0" i="0" u="none" strike="noStrike" cap="none">
                <a:solidFill>
                  <a:srgbClr val="FAFAFA"/>
                </a:solidFill>
                <a:latin typeface="Arial"/>
                <a:ea typeface="Arial"/>
                <a:cs typeface="Arial"/>
                <a:sym typeface="Arial"/>
              </a:defRPr>
            </a:lvl1pPr>
            <a:lvl2pPr marL="0" lvl="1" indent="0" algn="r">
              <a:spcBef>
                <a:spcPts val="0"/>
              </a:spcBef>
              <a:buNone/>
              <a:defRPr sz="2000" b="0" i="0" u="none" strike="noStrike" cap="none">
                <a:solidFill>
                  <a:srgbClr val="FAFAFA"/>
                </a:solidFill>
                <a:latin typeface="Arial"/>
                <a:ea typeface="Arial"/>
                <a:cs typeface="Arial"/>
                <a:sym typeface="Arial"/>
              </a:defRPr>
            </a:lvl2pPr>
            <a:lvl3pPr marL="0" lvl="2" indent="0" algn="r">
              <a:spcBef>
                <a:spcPts val="0"/>
              </a:spcBef>
              <a:buNone/>
              <a:defRPr sz="2000" b="0" i="0" u="none" strike="noStrike" cap="none">
                <a:solidFill>
                  <a:srgbClr val="FAFAFA"/>
                </a:solidFill>
                <a:latin typeface="Arial"/>
                <a:ea typeface="Arial"/>
                <a:cs typeface="Arial"/>
                <a:sym typeface="Arial"/>
              </a:defRPr>
            </a:lvl3pPr>
            <a:lvl4pPr marL="0" lvl="3" indent="0" algn="r">
              <a:spcBef>
                <a:spcPts val="0"/>
              </a:spcBef>
              <a:buNone/>
              <a:defRPr sz="2000" b="0" i="0" u="none" strike="noStrike" cap="none">
                <a:solidFill>
                  <a:srgbClr val="FAFAFA"/>
                </a:solidFill>
                <a:latin typeface="Arial"/>
                <a:ea typeface="Arial"/>
                <a:cs typeface="Arial"/>
                <a:sym typeface="Arial"/>
              </a:defRPr>
            </a:lvl4pPr>
            <a:lvl5pPr marL="0" lvl="4" indent="0" algn="r">
              <a:spcBef>
                <a:spcPts val="0"/>
              </a:spcBef>
              <a:buNone/>
              <a:defRPr sz="2000" b="0" i="0" u="none" strike="noStrike" cap="none">
                <a:solidFill>
                  <a:srgbClr val="FAFAFA"/>
                </a:solidFill>
                <a:latin typeface="Arial"/>
                <a:ea typeface="Arial"/>
                <a:cs typeface="Arial"/>
                <a:sym typeface="Arial"/>
              </a:defRPr>
            </a:lvl5pPr>
            <a:lvl6pPr marL="0" lvl="5" indent="0" algn="r">
              <a:spcBef>
                <a:spcPts val="0"/>
              </a:spcBef>
              <a:buNone/>
              <a:defRPr sz="2000" b="0" i="0" u="none" strike="noStrike" cap="none">
                <a:solidFill>
                  <a:srgbClr val="FAFAFA"/>
                </a:solidFill>
                <a:latin typeface="Arial"/>
                <a:ea typeface="Arial"/>
                <a:cs typeface="Arial"/>
                <a:sym typeface="Arial"/>
              </a:defRPr>
            </a:lvl6pPr>
            <a:lvl7pPr marL="0" lvl="6" indent="0" algn="r">
              <a:spcBef>
                <a:spcPts val="0"/>
              </a:spcBef>
              <a:buNone/>
              <a:defRPr sz="2000" b="0" i="0" u="none" strike="noStrike" cap="none">
                <a:solidFill>
                  <a:srgbClr val="FAFAFA"/>
                </a:solidFill>
                <a:latin typeface="Arial"/>
                <a:ea typeface="Arial"/>
                <a:cs typeface="Arial"/>
                <a:sym typeface="Arial"/>
              </a:defRPr>
            </a:lvl7pPr>
            <a:lvl8pPr marL="0" lvl="7" indent="0" algn="r">
              <a:spcBef>
                <a:spcPts val="0"/>
              </a:spcBef>
              <a:buNone/>
              <a:defRPr sz="2000" b="0" i="0" u="none" strike="noStrike" cap="none">
                <a:solidFill>
                  <a:srgbClr val="FAFAFA"/>
                </a:solidFill>
                <a:latin typeface="Arial"/>
                <a:ea typeface="Arial"/>
                <a:cs typeface="Arial"/>
                <a:sym typeface="Arial"/>
              </a:defRPr>
            </a:lvl8pPr>
            <a:lvl9pPr marL="0" lvl="8" indent="0" algn="r">
              <a:spcBef>
                <a:spcPts val="0"/>
              </a:spcBef>
              <a:buNone/>
              <a:defRPr sz="2000" b="0" i="0" u="none" strike="noStrike" cap="none">
                <a:solidFill>
                  <a:srgbClr val="FAFAFA"/>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‹Nº›</a:t>
            </a:fld>
            <a:endParaRPr/>
          </a:p>
        </p:txBody>
      </p:sp>
      <p:sp>
        <p:nvSpPr>
          <p:cNvPr id="25" name="Google Shape;25;p36"/>
          <p:cNvSpPr txBox="1">
            <a:spLocks noGrp="1"/>
          </p:cNvSpPr>
          <p:nvPr>
            <p:ph type="body" idx="3"/>
          </p:nvPr>
        </p:nvSpPr>
        <p:spPr>
          <a:xfrm>
            <a:off x="5759450" y="4041775"/>
            <a:ext cx="4908550" cy="1463675"/>
          </a:xfrm>
          <a:prstGeom prst="rect">
            <a:avLst/>
          </a:prstGeom>
          <a:noFill/>
          <a:ln>
            <a:noFill/>
          </a:ln>
        </p:spPr>
        <p:txBody>
          <a:bodyPr spcFirstLastPara="1" wrap="square" lIns="91425" tIns="45700" rIns="91425" bIns="45700" anchor="t" anchorCtr="0">
            <a:noAutofit/>
          </a:bodyPr>
          <a:lstStyle>
            <a:lvl1pPr marL="457200" lvl="0" indent="-228600" algn="l">
              <a:lnSpc>
                <a:spcPct val="120000"/>
              </a:lnSpc>
              <a:spcBef>
                <a:spcPts val="0"/>
              </a:spcBef>
              <a:spcAft>
                <a:spcPts val="0"/>
              </a:spcAft>
              <a:buClr>
                <a:schemeClr val="accent3"/>
              </a:buClr>
              <a:buSzPts val="2000"/>
              <a:buNone/>
              <a:defRPr sz="2000">
                <a:solidFill>
                  <a:schemeClr val="accent3"/>
                </a:solidFill>
              </a:defRPr>
            </a:lvl1pPr>
            <a:lvl2pPr marL="914400" lvl="1" indent="-228600" algn="l">
              <a:lnSpc>
                <a:spcPct val="150000"/>
              </a:lnSpc>
              <a:spcBef>
                <a:spcPts val="0"/>
              </a:spcBef>
              <a:spcAft>
                <a:spcPts val="0"/>
              </a:spcAft>
              <a:buClr>
                <a:schemeClr val="accent5"/>
              </a:buClr>
              <a:buSzPts val="2000"/>
              <a:buNone/>
              <a:defRPr sz="2000">
                <a:solidFill>
                  <a:schemeClr val="accent5"/>
                </a:solidFill>
              </a:defRPr>
            </a:lvl2pPr>
            <a:lvl3pPr marL="1371600" lvl="2" indent="-228600" algn="l">
              <a:lnSpc>
                <a:spcPct val="150000"/>
              </a:lnSpc>
              <a:spcBef>
                <a:spcPts val="0"/>
              </a:spcBef>
              <a:spcAft>
                <a:spcPts val="0"/>
              </a:spcAft>
              <a:buClr>
                <a:schemeClr val="accent5"/>
              </a:buClr>
              <a:buSzPts val="1800"/>
              <a:buNone/>
              <a:defRPr sz="1800">
                <a:solidFill>
                  <a:schemeClr val="accent5"/>
                </a:solidFill>
              </a:defRPr>
            </a:lvl3pPr>
            <a:lvl4pPr marL="1828800" lvl="3" indent="-228600" algn="l">
              <a:lnSpc>
                <a:spcPct val="150000"/>
              </a:lnSpc>
              <a:spcBef>
                <a:spcPts val="0"/>
              </a:spcBef>
              <a:spcAft>
                <a:spcPts val="0"/>
              </a:spcAft>
              <a:buClr>
                <a:schemeClr val="accent5"/>
              </a:buClr>
              <a:buSzPts val="1600"/>
              <a:buNone/>
              <a:defRPr sz="1600">
                <a:solidFill>
                  <a:schemeClr val="accent5"/>
                </a:solidFill>
              </a:defRPr>
            </a:lvl4pPr>
            <a:lvl5pPr marL="2286000" lvl="4" indent="-228600" algn="l">
              <a:lnSpc>
                <a:spcPct val="150000"/>
              </a:lnSpc>
              <a:spcBef>
                <a:spcPts val="0"/>
              </a:spcBef>
              <a:spcAft>
                <a:spcPts val="0"/>
              </a:spcAft>
              <a:buClr>
                <a:schemeClr val="accent5"/>
              </a:buClr>
              <a:buSzPts val="1600"/>
              <a:buNone/>
              <a:defRPr sz="1600">
                <a:solidFill>
                  <a:schemeClr val="accent5"/>
                </a:solidFill>
              </a:defRPr>
            </a:lvl5pPr>
            <a:lvl6pPr marL="2743200" lvl="5" indent="-342900" algn="l">
              <a:lnSpc>
                <a:spcPct val="90000"/>
              </a:lnSpc>
              <a:spcBef>
                <a:spcPts val="5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pic>
        <p:nvPicPr>
          <p:cNvPr id="26" name="Google Shape;26;p36" descr="Logo&#10;&#10;Description automatically generated"/>
          <p:cNvPicPr preferRelativeResize="0"/>
          <p:nvPr/>
        </p:nvPicPr>
        <p:blipFill rotWithShape="1">
          <a:blip r:embed="rId4">
            <a:alphaModFix/>
          </a:blip>
          <a:srcRect/>
          <a:stretch/>
        </p:blipFill>
        <p:spPr>
          <a:xfrm>
            <a:off x="484223" y="188405"/>
            <a:ext cx="1201298" cy="1239801"/>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ntent with image">
  <p:cSld name="Content with image">
    <p:spTree>
      <p:nvGrpSpPr>
        <p:cNvPr id="1" name="Shape 192"/>
        <p:cNvGrpSpPr/>
        <p:nvPr/>
      </p:nvGrpSpPr>
      <p:grpSpPr>
        <a:xfrm>
          <a:off x="0" y="0"/>
          <a:ext cx="0" cy="0"/>
          <a:chOff x="0" y="0"/>
          <a:chExt cx="0" cy="0"/>
        </a:xfrm>
      </p:grpSpPr>
      <p:sp>
        <p:nvSpPr>
          <p:cNvPr id="193" name="Google Shape;193;p48"/>
          <p:cNvSpPr/>
          <p:nvPr/>
        </p:nvSpPr>
        <p:spPr>
          <a:xfrm>
            <a:off x="5391920" y="0"/>
            <a:ext cx="2543314" cy="6858000"/>
          </a:xfrm>
          <a:prstGeom prst="rect">
            <a:avLst/>
          </a:prstGeom>
          <a:solidFill>
            <a:schemeClr val="accen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Arial"/>
              <a:ea typeface="Arial"/>
              <a:cs typeface="Arial"/>
              <a:sym typeface="Arial"/>
            </a:endParaRPr>
          </a:p>
        </p:txBody>
      </p:sp>
      <p:sp>
        <p:nvSpPr>
          <p:cNvPr id="194" name="Google Shape;194;p4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5" name="Google Shape;195;p4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196" name="Google Shape;196;p48" descr="Εικόνα που περιέχει δέντρο, υπαίθριος, δάσος, δασώδης&#10;&#10;Περιγραφή που δημιουργήθηκε αυτόματα"/>
          <p:cNvPicPr preferRelativeResize="0"/>
          <p:nvPr/>
        </p:nvPicPr>
        <p:blipFill rotWithShape="1">
          <a:blip r:embed="rId2">
            <a:alphaModFix/>
          </a:blip>
          <a:srcRect/>
          <a:stretch/>
        </p:blipFill>
        <p:spPr>
          <a:xfrm>
            <a:off x="11002699" y="0"/>
            <a:ext cx="1175541" cy="6858000"/>
          </a:xfrm>
          <a:prstGeom prst="rect">
            <a:avLst/>
          </a:prstGeom>
          <a:noFill/>
          <a:ln>
            <a:noFill/>
          </a:ln>
        </p:spPr>
      </p:pic>
      <p:sp>
        <p:nvSpPr>
          <p:cNvPr id="197" name="Google Shape;197;p48"/>
          <p:cNvSpPr txBox="1"/>
          <p:nvPr/>
        </p:nvSpPr>
        <p:spPr>
          <a:xfrm>
            <a:off x="11590470" y="5579867"/>
            <a:ext cx="587770" cy="366183"/>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endParaRPr sz="2667" b="1" i="0" u="none" strike="noStrike" cap="none">
              <a:solidFill>
                <a:schemeClr val="lt1"/>
              </a:solidFill>
              <a:latin typeface="Arial"/>
              <a:ea typeface="Arial"/>
              <a:cs typeface="Arial"/>
              <a:sym typeface="Arial"/>
            </a:endParaRPr>
          </a:p>
        </p:txBody>
      </p:sp>
      <p:sp>
        <p:nvSpPr>
          <p:cNvPr id="198" name="Google Shape;198;p48"/>
          <p:cNvSpPr txBox="1">
            <a:spLocks noGrp="1"/>
          </p:cNvSpPr>
          <p:nvPr>
            <p:ph type="title"/>
          </p:nvPr>
        </p:nvSpPr>
        <p:spPr>
          <a:xfrm>
            <a:off x="839788" y="1700612"/>
            <a:ext cx="3932237" cy="1042587"/>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accent2"/>
              </a:buClr>
              <a:buSzPts val="2800"/>
              <a:buFont typeface="Arial"/>
              <a:buNone/>
              <a:defRPr sz="2800" b="1">
                <a:solidFill>
                  <a:schemeClr val="accent2"/>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9" name="Google Shape;199;p48"/>
          <p:cNvSpPr txBox="1">
            <a:spLocks noGrp="1"/>
          </p:cNvSpPr>
          <p:nvPr>
            <p:ph type="body" idx="1"/>
          </p:nvPr>
        </p:nvSpPr>
        <p:spPr>
          <a:xfrm>
            <a:off x="839788" y="2743200"/>
            <a:ext cx="3932237" cy="3125788"/>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0"/>
              </a:spcBef>
              <a:spcAft>
                <a:spcPts val="0"/>
              </a:spcAft>
              <a:buClr>
                <a:schemeClr val="dk1"/>
              </a:buClr>
              <a:buSzPts val="1600"/>
              <a:buNone/>
              <a:defRPr sz="1600">
                <a:solidFill>
                  <a:schemeClr val="dk1"/>
                </a:solidFill>
              </a:defRPr>
            </a:lvl1pPr>
            <a:lvl2pPr marL="914400" lvl="1" indent="-228600" algn="l">
              <a:lnSpc>
                <a:spcPct val="150000"/>
              </a:lnSpc>
              <a:spcBef>
                <a:spcPts val="0"/>
              </a:spcBef>
              <a:spcAft>
                <a:spcPts val="0"/>
              </a:spcAft>
              <a:buClr>
                <a:schemeClr val="dk1"/>
              </a:buClr>
              <a:buSzPts val="1400"/>
              <a:buNone/>
              <a:defRPr sz="1400"/>
            </a:lvl2pPr>
            <a:lvl3pPr marL="1371600" lvl="2" indent="-228600" algn="l">
              <a:lnSpc>
                <a:spcPct val="150000"/>
              </a:lnSpc>
              <a:spcBef>
                <a:spcPts val="0"/>
              </a:spcBef>
              <a:spcAft>
                <a:spcPts val="0"/>
              </a:spcAft>
              <a:buClr>
                <a:schemeClr val="dk1"/>
              </a:buClr>
              <a:buSzPts val="1200"/>
              <a:buNone/>
              <a:defRPr sz="1200"/>
            </a:lvl3pPr>
            <a:lvl4pPr marL="1828800" lvl="3" indent="-228600" algn="l">
              <a:lnSpc>
                <a:spcPct val="150000"/>
              </a:lnSpc>
              <a:spcBef>
                <a:spcPts val="0"/>
              </a:spcBef>
              <a:spcAft>
                <a:spcPts val="0"/>
              </a:spcAft>
              <a:buClr>
                <a:schemeClr val="dk1"/>
              </a:buClr>
              <a:buSzPts val="1000"/>
              <a:buNone/>
              <a:defRPr sz="1000"/>
            </a:lvl4pPr>
            <a:lvl5pPr marL="2286000" lvl="4" indent="-228600" algn="l">
              <a:lnSpc>
                <a:spcPct val="150000"/>
              </a:lnSpc>
              <a:spcBef>
                <a:spcPts val="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200" name="Google Shape;200;p48"/>
          <p:cNvSpPr txBox="1">
            <a:spLocks noGrp="1"/>
          </p:cNvSpPr>
          <p:nvPr>
            <p:ph type="sldNum" idx="12"/>
          </p:nvPr>
        </p:nvSpPr>
        <p:spPr>
          <a:xfrm>
            <a:off x="11641146" y="5623797"/>
            <a:ext cx="55085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2000">
                <a:solidFill>
                  <a:schemeClr val="lt1"/>
                </a:solidFill>
                <a:latin typeface="Arial"/>
                <a:ea typeface="Arial"/>
                <a:cs typeface="Arial"/>
                <a:sym typeface="Arial"/>
              </a:defRPr>
            </a:lvl1pPr>
            <a:lvl2pPr marL="0" lvl="1" indent="0" algn="r">
              <a:spcBef>
                <a:spcPts val="0"/>
              </a:spcBef>
              <a:buNone/>
              <a:defRPr sz="2000">
                <a:solidFill>
                  <a:schemeClr val="lt1"/>
                </a:solidFill>
                <a:latin typeface="Arial"/>
                <a:ea typeface="Arial"/>
                <a:cs typeface="Arial"/>
                <a:sym typeface="Arial"/>
              </a:defRPr>
            </a:lvl2pPr>
            <a:lvl3pPr marL="0" lvl="2" indent="0" algn="r">
              <a:spcBef>
                <a:spcPts val="0"/>
              </a:spcBef>
              <a:buNone/>
              <a:defRPr sz="2000">
                <a:solidFill>
                  <a:schemeClr val="lt1"/>
                </a:solidFill>
                <a:latin typeface="Arial"/>
                <a:ea typeface="Arial"/>
                <a:cs typeface="Arial"/>
                <a:sym typeface="Arial"/>
              </a:defRPr>
            </a:lvl3pPr>
            <a:lvl4pPr marL="0" lvl="3" indent="0" algn="r">
              <a:spcBef>
                <a:spcPts val="0"/>
              </a:spcBef>
              <a:buNone/>
              <a:defRPr sz="2000">
                <a:solidFill>
                  <a:schemeClr val="lt1"/>
                </a:solidFill>
                <a:latin typeface="Arial"/>
                <a:ea typeface="Arial"/>
                <a:cs typeface="Arial"/>
                <a:sym typeface="Arial"/>
              </a:defRPr>
            </a:lvl4pPr>
            <a:lvl5pPr marL="0" lvl="4" indent="0" algn="r">
              <a:spcBef>
                <a:spcPts val="0"/>
              </a:spcBef>
              <a:buNone/>
              <a:defRPr sz="2000">
                <a:solidFill>
                  <a:schemeClr val="lt1"/>
                </a:solidFill>
                <a:latin typeface="Arial"/>
                <a:ea typeface="Arial"/>
                <a:cs typeface="Arial"/>
                <a:sym typeface="Arial"/>
              </a:defRPr>
            </a:lvl5pPr>
            <a:lvl6pPr marL="0" lvl="5" indent="0" algn="r">
              <a:spcBef>
                <a:spcPts val="0"/>
              </a:spcBef>
              <a:buNone/>
              <a:defRPr sz="2000">
                <a:solidFill>
                  <a:schemeClr val="lt1"/>
                </a:solidFill>
                <a:latin typeface="Arial"/>
                <a:ea typeface="Arial"/>
                <a:cs typeface="Arial"/>
                <a:sym typeface="Arial"/>
              </a:defRPr>
            </a:lvl6pPr>
            <a:lvl7pPr marL="0" lvl="6" indent="0" algn="r">
              <a:spcBef>
                <a:spcPts val="0"/>
              </a:spcBef>
              <a:buNone/>
              <a:defRPr sz="2000">
                <a:solidFill>
                  <a:schemeClr val="lt1"/>
                </a:solidFill>
                <a:latin typeface="Arial"/>
                <a:ea typeface="Arial"/>
                <a:cs typeface="Arial"/>
                <a:sym typeface="Arial"/>
              </a:defRPr>
            </a:lvl7pPr>
            <a:lvl8pPr marL="0" lvl="7" indent="0" algn="r">
              <a:spcBef>
                <a:spcPts val="0"/>
              </a:spcBef>
              <a:buNone/>
              <a:defRPr sz="2000">
                <a:solidFill>
                  <a:schemeClr val="lt1"/>
                </a:solidFill>
                <a:latin typeface="Arial"/>
                <a:ea typeface="Arial"/>
                <a:cs typeface="Arial"/>
                <a:sym typeface="Arial"/>
              </a:defRPr>
            </a:lvl8pPr>
            <a:lvl9pPr marL="0" lvl="8" indent="0" algn="r">
              <a:spcBef>
                <a:spcPts val="0"/>
              </a:spcBef>
              <a:buNone/>
              <a:defRPr sz="2000">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‹Nº›</a:t>
            </a:fld>
            <a:endParaRPr/>
          </a:p>
        </p:txBody>
      </p:sp>
      <p:sp>
        <p:nvSpPr>
          <p:cNvPr id="201" name="Google Shape;201;p48"/>
          <p:cNvSpPr/>
          <p:nvPr/>
        </p:nvSpPr>
        <p:spPr>
          <a:xfrm rot="5400000">
            <a:off x="8362280" y="3198025"/>
            <a:ext cx="6858000" cy="461951"/>
          </a:xfrm>
          <a:custGeom>
            <a:avLst/>
            <a:gdLst/>
            <a:ahLst/>
            <a:cxnLst/>
            <a:rect l="l" t="t" r="r" b="b"/>
            <a:pathLst>
              <a:path w="93882" h="13858" fill="none" extrusionOk="0">
                <a:moveTo>
                  <a:pt x="0" y="1"/>
                </a:moveTo>
                <a:cubicBezTo>
                  <a:pt x="6195" y="3667"/>
                  <a:pt x="11217" y="9678"/>
                  <a:pt x="18219" y="11401"/>
                </a:cubicBezTo>
                <a:cubicBezTo>
                  <a:pt x="27970" y="13857"/>
                  <a:pt x="37501" y="7186"/>
                  <a:pt x="47362" y="5243"/>
                </a:cubicBezTo>
                <a:cubicBezTo>
                  <a:pt x="54291" y="3886"/>
                  <a:pt x="61439" y="4876"/>
                  <a:pt x="67781" y="7992"/>
                </a:cubicBezTo>
                <a:cubicBezTo>
                  <a:pt x="71044" y="9642"/>
                  <a:pt x="74233" y="11878"/>
                  <a:pt x="77862" y="12061"/>
                </a:cubicBezTo>
                <a:cubicBezTo>
                  <a:pt x="83911" y="12318"/>
                  <a:pt x="88529" y="6892"/>
                  <a:pt x="93882" y="4106"/>
                </a:cubicBezTo>
              </a:path>
            </a:pathLst>
          </a:custGeom>
          <a:solidFill>
            <a:schemeClr val="accent1"/>
          </a:solidFill>
          <a:ln w="19050" cap="flat" cmpd="sng">
            <a:solidFill>
              <a:schemeClr val="lt1"/>
            </a:solidFill>
            <a:prstDash val="solid"/>
            <a:miter lim="36658"/>
            <a:headEnd type="none" w="sm" len="sm"/>
            <a:tailEnd type="none" w="sm" len="sm"/>
          </a:ln>
        </p:spPr>
        <p:txBody>
          <a:bodyPr spcFirstLastPara="1" wrap="square" lIns="121900" tIns="121900" rIns="121900" bIns="121900" anchor="ctr" anchorCtr="0">
            <a:no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Arial"/>
              <a:ea typeface="Arial"/>
              <a:cs typeface="Arial"/>
              <a:sym typeface="Arial"/>
            </a:endParaRPr>
          </a:p>
        </p:txBody>
      </p:sp>
      <p:sp>
        <p:nvSpPr>
          <p:cNvPr id="202" name="Google Shape;202;p48"/>
          <p:cNvSpPr>
            <a:spLocks noGrp="1"/>
          </p:cNvSpPr>
          <p:nvPr>
            <p:ph type="pic" idx="2"/>
          </p:nvPr>
        </p:nvSpPr>
        <p:spPr>
          <a:xfrm>
            <a:off x="4938713" y="366713"/>
            <a:ext cx="6049962" cy="5502275"/>
          </a:xfrm>
          <a:prstGeom prst="rect">
            <a:avLst/>
          </a:prstGeom>
          <a:noFill/>
          <a:ln>
            <a:noFill/>
          </a:ln>
        </p:spPr>
      </p:sp>
      <p:pic>
        <p:nvPicPr>
          <p:cNvPr id="203" name="Google Shape;203;p48" descr="Icon&#10;&#10;Description automatically generated with medium confidence"/>
          <p:cNvPicPr preferRelativeResize="0"/>
          <p:nvPr/>
        </p:nvPicPr>
        <p:blipFill rotWithShape="1">
          <a:blip r:embed="rId3">
            <a:alphaModFix/>
          </a:blip>
          <a:srcRect/>
          <a:stretch/>
        </p:blipFill>
        <p:spPr>
          <a:xfrm>
            <a:off x="660906" y="231597"/>
            <a:ext cx="1339435" cy="1410055"/>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Quote">
  <p:cSld name="Quote">
    <p:bg>
      <p:bgPr>
        <a:solidFill>
          <a:schemeClr val="lt2"/>
        </a:solidFill>
        <a:effectLst/>
      </p:bgPr>
    </p:bg>
    <p:spTree>
      <p:nvGrpSpPr>
        <p:cNvPr id="1" name="Shape 204"/>
        <p:cNvGrpSpPr/>
        <p:nvPr/>
      </p:nvGrpSpPr>
      <p:grpSpPr>
        <a:xfrm>
          <a:off x="0" y="0"/>
          <a:ext cx="0" cy="0"/>
          <a:chOff x="0" y="0"/>
          <a:chExt cx="0" cy="0"/>
        </a:xfrm>
      </p:grpSpPr>
      <p:sp>
        <p:nvSpPr>
          <p:cNvPr id="205" name="Google Shape;205;p49"/>
          <p:cNvSpPr txBox="1">
            <a:spLocks noGrp="1"/>
          </p:cNvSpPr>
          <p:nvPr>
            <p:ph type="title"/>
          </p:nvPr>
        </p:nvSpPr>
        <p:spPr>
          <a:xfrm>
            <a:off x="2581815" y="4639180"/>
            <a:ext cx="4413600" cy="642000"/>
          </a:xfrm>
          <a:prstGeom prst="rect">
            <a:avLst/>
          </a:prstGeom>
          <a:noFill/>
          <a:ln>
            <a:noFill/>
          </a:ln>
        </p:spPr>
        <p:txBody>
          <a:bodyPr spcFirstLastPara="1" wrap="square" lIns="91425" tIns="91425" rIns="91425" bIns="91425" anchor="b" anchorCtr="0">
            <a:noAutofit/>
          </a:bodyPr>
          <a:lstStyle>
            <a:lvl1pPr lvl="0" algn="l">
              <a:lnSpc>
                <a:spcPct val="90000"/>
              </a:lnSpc>
              <a:spcBef>
                <a:spcPts val="0"/>
              </a:spcBef>
              <a:spcAft>
                <a:spcPts val="0"/>
              </a:spcAft>
              <a:buClr>
                <a:srgbClr val="94A576"/>
              </a:buClr>
              <a:buSzPts val="1400"/>
              <a:buFont typeface="Arial"/>
              <a:buNone/>
              <a:defRPr sz="3466" b="1" i="0">
                <a:solidFill>
                  <a:srgbClr val="94A576"/>
                </a:solidFill>
                <a:latin typeface="Arial"/>
                <a:ea typeface="Arial"/>
                <a:cs typeface="Arial"/>
                <a:sym typeface="Arial"/>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206" name="Google Shape;206;p49"/>
          <p:cNvSpPr txBox="1">
            <a:spLocks noGrp="1"/>
          </p:cNvSpPr>
          <p:nvPr>
            <p:ph type="subTitle" idx="1"/>
          </p:nvPr>
        </p:nvSpPr>
        <p:spPr>
          <a:xfrm>
            <a:off x="2581800" y="2127967"/>
            <a:ext cx="7028400" cy="2432057"/>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3"/>
              </a:buClr>
              <a:buSzPts val="2400"/>
              <a:buNone/>
              <a:defRPr sz="4000" b="0" i="0">
                <a:solidFill>
                  <a:schemeClr val="accent3"/>
                </a:solidFill>
                <a:latin typeface="Arial"/>
                <a:ea typeface="Arial"/>
                <a:cs typeface="Arial"/>
                <a:sym typeface="Arial"/>
              </a:defRPr>
            </a:lvl1pPr>
            <a:lvl2pPr lvl="1" algn="l">
              <a:lnSpc>
                <a:spcPct val="150000"/>
              </a:lnSpc>
              <a:spcBef>
                <a:spcPts val="0"/>
              </a:spcBef>
              <a:spcAft>
                <a:spcPts val="0"/>
              </a:spcAft>
              <a:buClr>
                <a:schemeClr val="dk1"/>
              </a:buClr>
              <a:buSzPts val="1600"/>
              <a:buNone/>
              <a:defRPr/>
            </a:lvl2pPr>
            <a:lvl3pPr lvl="2" algn="l">
              <a:lnSpc>
                <a:spcPct val="150000"/>
              </a:lnSpc>
              <a:spcBef>
                <a:spcPts val="0"/>
              </a:spcBef>
              <a:spcAft>
                <a:spcPts val="0"/>
              </a:spcAft>
              <a:buClr>
                <a:schemeClr val="dk1"/>
              </a:buClr>
              <a:buSzPts val="1600"/>
              <a:buNone/>
              <a:defRPr/>
            </a:lvl3pPr>
            <a:lvl4pPr lvl="3" algn="l">
              <a:lnSpc>
                <a:spcPct val="150000"/>
              </a:lnSpc>
              <a:spcBef>
                <a:spcPts val="0"/>
              </a:spcBef>
              <a:spcAft>
                <a:spcPts val="0"/>
              </a:spcAft>
              <a:buClr>
                <a:schemeClr val="dk1"/>
              </a:buClr>
              <a:buSzPts val="1600"/>
              <a:buNone/>
              <a:defRPr/>
            </a:lvl4pPr>
            <a:lvl5pPr lvl="4" algn="l">
              <a:lnSpc>
                <a:spcPct val="150000"/>
              </a:lnSpc>
              <a:spcBef>
                <a:spcPts val="0"/>
              </a:spcBef>
              <a:spcAft>
                <a:spcPts val="0"/>
              </a:spcAft>
              <a:buClr>
                <a:schemeClr val="dk1"/>
              </a:buClr>
              <a:buSzPts val="1600"/>
              <a:buNone/>
              <a:defRPr/>
            </a:lvl5pPr>
            <a:lvl6pPr lvl="5" algn="l">
              <a:lnSpc>
                <a:spcPct val="90000"/>
              </a:lnSpc>
              <a:spcBef>
                <a:spcPts val="0"/>
              </a:spcBef>
              <a:spcAft>
                <a:spcPts val="0"/>
              </a:spcAft>
              <a:buClr>
                <a:schemeClr val="dk1"/>
              </a:buClr>
              <a:buSzPts val="1600"/>
              <a:buNone/>
              <a:defRPr/>
            </a:lvl6pPr>
            <a:lvl7pPr lvl="6" algn="l">
              <a:lnSpc>
                <a:spcPct val="90000"/>
              </a:lnSpc>
              <a:spcBef>
                <a:spcPts val="0"/>
              </a:spcBef>
              <a:spcAft>
                <a:spcPts val="0"/>
              </a:spcAft>
              <a:buClr>
                <a:schemeClr val="dk1"/>
              </a:buClr>
              <a:buSzPts val="1600"/>
              <a:buNone/>
              <a:defRPr/>
            </a:lvl7pPr>
            <a:lvl8pPr lvl="7" algn="l">
              <a:lnSpc>
                <a:spcPct val="90000"/>
              </a:lnSpc>
              <a:spcBef>
                <a:spcPts val="0"/>
              </a:spcBef>
              <a:spcAft>
                <a:spcPts val="0"/>
              </a:spcAft>
              <a:buClr>
                <a:schemeClr val="dk1"/>
              </a:buClr>
              <a:buSzPts val="1600"/>
              <a:buNone/>
              <a:defRPr/>
            </a:lvl8pPr>
            <a:lvl9pPr lvl="8" algn="l">
              <a:lnSpc>
                <a:spcPct val="90000"/>
              </a:lnSpc>
              <a:spcBef>
                <a:spcPts val="0"/>
              </a:spcBef>
              <a:spcAft>
                <a:spcPts val="0"/>
              </a:spcAft>
              <a:buClr>
                <a:schemeClr val="dk1"/>
              </a:buClr>
              <a:buSzPts val="1600"/>
              <a:buNone/>
              <a:defRPr/>
            </a:lvl9pPr>
          </a:lstStyle>
          <a:p>
            <a:endParaRPr/>
          </a:p>
        </p:txBody>
      </p:sp>
      <p:sp>
        <p:nvSpPr>
          <p:cNvPr id="207" name="Google Shape;207;p49"/>
          <p:cNvSpPr/>
          <p:nvPr/>
        </p:nvSpPr>
        <p:spPr>
          <a:xfrm>
            <a:off x="-98900" y="3603200"/>
            <a:ext cx="2133" cy="2133"/>
          </a:xfrm>
          <a:custGeom>
            <a:avLst/>
            <a:gdLst/>
            <a:ahLst/>
            <a:cxnLst/>
            <a:rect l="l" t="t" r="r" b="b"/>
            <a:pathLst>
              <a:path w="64" h="64" extrusionOk="0">
                <a:moveTo>
                  <a:pt x="63" y="0"/>
                </a:moveTo>
                <a:cubicBezTo>
                  <a:pt x="21" y="21"/>
                  <a:pt x="0" y="21"/>
                  <a:pt x="0" y="63"/>
                </a:cubicBezTo>
                <a:cubicBezTo>
                  <a:pt x="42" y="63"/>
                  <a:pt x="63" y="21"/>
                  <a:pt x="63" y="0"/>
                </a:cubicBezTo>
                <a:close/>
              </a:path>
            </a:pathLst>
          </a:custGeom>
          <a:solidFill>
            <a:srgbClr val="D7EAEA"/>
          </a:solidFill>
          <a:ln>
            <a:noFill/>
          </a:ln>
        </p:spPr>
        <p:txBody>
          <a:bodyPr spcFirstLastPara="1" wrap="square" lIns="121900" tIns="121900" rIns="121900" bIns="121900" anchor="ctr" anchorCtr="0">
            <a:no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Arial"/>
              <a:ea typeface="Arial"/>
              <a:cs typeface="Arial"/>
              <a:sym typeface="Arial"/>
            </a:endParaRPr>
          </a:p>
        </p:txBody>
      </p:sp>
      <p:sp>
        <p:nvSpPr>
          <p:cNvPr id="208" name="Google Shape;208;p49"/>
          <p:cNvSpPr/>
          <p:nvPr/>
        </p:nvSpPr>
        <p:spPr>
          <a:xfrm>
            <a:off x="-96799" y="3603201"/>
            <a:ext cx="33" cy="33"/>
          </a:xfrm>
          <a:custGeom>
            <a:avLst/>
            <a:gdLst/>
            <a:ahLst/>
            <a:cxnLst/>
            <a:rect l="l" t="t" r="r" b="b"/>
            <a:pathLst>
              <a:path w="1" h="1" extrusionOk="0">
                <a:moveTo>
                  <a:pt x="0" y="0"/>
                </a:moveTo>
                <a:lnTo>
                  <a:pt x="0" y="0"/>
                </a:lnTo>
                <a:close/>
              </a:path>
            </a:pathLst>
          </a:custGeom>
          <a:solidFill>
            <a:srgbClr val="D7EAEA"/>
          </a:solidFill>
          <a:ln>
            <a:noFill/>
          </a:ln>
        </p:spPr>
        <p:txBody>
          <a:bodyPr spcFirstLastPara="1" wrap="square" lIns="121900" tIns="121900" rIns="121900" bIns="121900" anchor="ctr" anchorCtr="0">
            <a:no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Arial"/>
              <a:ea typeface="Arial"/>
              <a:cs typeface="Arial"/>
              <a:sym typeface="Arial"/>
            </a:endParaRPr>
          </a:p>
        </p:txBody>
      </p:sp>
      <p:sp>
        <p:nvSpPr>
          <p:cNvPr id="209" name="Google Shape;209;p49"/>
          <p:cNvSpPr/>
          <p:nvPr/>
        </p:nvSpPr>
        <p:spPr>
          <a:xfrm rot="5400000">
            <a:off x="8298562" y="3255198"/>
            <a:ext cx="7147124" cy="461951"/>
          </a:xfrm>
          <a:custGeom>
            <a:avLst/>
            <a:gdLst/>
            <a:ahLst/>
            <a:cxnLst/>
            <a:rect l="l" t="t" r="r" b="b"/>
            <a:pathLst>
              <a:path w="93882" h="13858" fill="none" extrusionOk="0">
                <a:moveTo>
                  <a:pt x="0" y="1"/>
                </a:moveTo>
                <a:cubicBezTo>
                  <a:pt x="6195" y="3667"/>
                  <a:pt x="11217" y="9678"/>
                  <a:pt x="18219" y="11401"/>
                </a:cubicBezTo>
                <a:cubicBezTo>
                  <a:pt x="27970" y="13857"/>
                  <a:pt x="37501" y="7186"/>
                  <a:pt x="47362" y="5243"/>
                </a:cubicBezTo>
                <a:cubicBezTo>
                  <a:pt x="54291" y="3886"/>
                  <a:pt x="61439" y="4876"/>
                  <a:pt x="67781" y="7992"/>
                </a:cubicBezTo>
                <a:cubicBezTo>
                  <a:pt x="71044" y="9642"/>
                  <a:pt x="74233" y="11878"/>
                  <a:pt x="77862" y="12061"/>
                </a:cubicBezTo>
                <a:cubicBezTo>
                  <a:pt x="83911" y="12318"/>
                  <a:pt x="88529" y="6892"/>
                  <a:pt x="93882" y="4106"/>
                </a:cubicBezTo>
              </a:path>
            </a:pathLst>
          </a:custGeom>
          <a:solidFill>
            <a:schemeClr val="accent1"/>
          </a:solidFill>
          <a:ln w="19050" cap="flat" cmpd="sng">
            <a:solidFill>
              <a:schemeClr val="lt1"/>
            </a:solidFill>
            <a:prstDash val="solid"/>
            <a:miter lim="36658"/>
            <a:headEnd type="none" w="sm" len="sm"/>
            <a:tailEnd type="none" w="sm" len="sm"/>
          </a:ln>
        </p:spPr>
        <p:txBody>
          <a:bodyPr spcFirstLastPara="1" wrap="square" lIns="121900" tIns="121900" rIns="121900" bIns="121900" anchor="ctr" anchorCtr="0">
            <a:no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Arial"/>
              <a:ea typeface="Arial"/>
              <a:cs typeface="Arial"/>
              <a:sym typeface="Arial"/>
            </a:endParaRPr>
          </a:p>
        </p:txBody>
      </p:sp>
      <p:sp>
        <p:nvSpPr>
          <p:cNvPr id="210" name="Google Shape;210;p49"/>
          <p:cNvSpPr/>
          <p:nvPr/>
        </p:nvSpPr>
        <p:spPr>
          <a:xfrm flipH="1">
            <a:off x="1814414" y="1880825"/>
            <a:ext cx="767385" cy="480196"/>
          </a:xfrm>
          <a:prstGeom prst="rect">
            <a:avLst/>
          </a:prstGeom>
        </p:spPr>
        <p:txBody>
          <a:bodyPr>
            <a:prstTxWarp prst="textPlain">
              <a:avLst/>
            </a:prstTxWarp>
          </a:bodyPr>
          <a:lstStyle/>
          <a:p>
            <a:pPr lvl="0" algn="ctr"/>
            <a:r>
              <a:rPr b="1" i="0">
                <a:ln w="9525" cap="flat" cmpd="sng">
                  <a:solidFill>
                    <a:srgbClr val="94A576"/>
                  </a:solidFill>
                  <a:prstDash val="solid"/>
                  <a:round/>
                  <a:headEnd type="none" w="sm" len="sm"/>
                  <a:tailEnd type="none" w="sm" len="sm"/>
                </a:ln>
                <a:solidFill>
                  <a:srgbClr val="94A576"/>
                </a:solidFill>
                <a:latin typeface="Century Gothic"/>
              </a:rPr>
              <a:t>"</a:t>
            </a:r>
          </a:p>
        </p:txBody>
      </p:sp>
      <p:sp>
        <p:nvSpPr>
          <p:cNvPr id="211" name="Google Shape;211;p49"/>
          <p:cNvSpPr txBox="1"/>
          <p:nvPr/>
        </p:nvSpPr>
        <p:spPr>
          <a:xfrm>
            <a:off x="11641146" y="5623797"/>
            <a:ext cx="550853"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2000">
                <a:solidFill>
                  <a:schemeClr val="accent2"/>
                </a:solidFill>
                <a:latin typeface="Arial"/>
                <a:ea typeface="Arial"/>
                <a:cs typeface="Arial"/>
                <a:sym typeface="Arial"/>
              </a:rPr>
              <a:t>‹Nº›</a:t>
            </a:fld>
            <a:endParaRPr sz="2000">
              <a:solidFill>
                <a:schemeClr val="accent2"/>
              </a:solidFill>
              <a:latin typeface="Arial"/>
              <a:ea typeface="Arial"/>
              <a:cs typeface="Arial"/>
              <a:sym typeface="Arial"/>
            </a:endParaRPr>
          </a:p>
        </p:txBody>
      </p:sp>
      <p:sp>
        <p:nvSpPr>
          <p:cNvPr id="212" name="Google Shape;212;p4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3" name="Google Shape;213;p4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214" name="Google Shape;214;p49" descr="Icon&#10;&#10;Description automatically generated with medium confidence"/>
          <p:cNvPicPr preferRelativeResize="0"/>
          <p:nvPr/>
        </p:nvPicPr>
        <p:blipFill rotWithShape="1">
          <a:blip r:embed="rId2">
            <a:alphaModFix/>
          </a:blip>
          <a:srcRect/>
          <a:stretch/>
        </p:blipFill>
        <p:spPr>
          <a:xfrm>
            <a:off x="678324" y="269374"/>
            <a:ext cx="1339435" cy="1410055"/>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ig number">
  <p:cSld name="facts">
    <p:spTree>
      <p:nvGrpSpPr>
        <p:cNvPr id="1" name="Shape 215"/>
        <p:cNvGrpSpPr/>
        <p:nvPr/>
      </p:nvGrpSpPr>
      <p:grpSpPr>
        <a:xfrm>
          <a:off x="0" y="0"/>
          <a:ext cx="0" cy="0"/>
          <a:chOff x="0" y="0"/>
          <a:chExt cx="0" cy="0"/>
        </a:xfrm>
      </p:grpSpPr>
      <p:pic>
        <p:nvPicPr>
          <p:cNvPr id="216" name="Google Shape;216;p50" descr="Εικόνα που περιέχει δέντρο, υπαίθριος, δάσος, δασώδης&#10;&#10;Περιγραφή που δημιουργήθηκε αυτόματα"/>
          <p:cNvPicPr preferRelativeResize="0"/>
          <p:nvPr/>
        </p:nvPicPr>
        <p:blipFill rotWithShape="1">
          <a:blip r:embed="rId2">
            <a:alphaModFix/>
          </a:blip>
          <a:srcRect/>
          <a:stretch/>
        </p:blipFill>
        <p:spPr>
          <a:xfrm>
            <a:off x="-13760" y="0"/>
            <a:ext cx="12192000" cy="6858000"/>
          </a:xfrm>
          <a:prstGeom prst="rect">
            <a:avLst/>
          </a:prstGeom>
          <a:noFill/>
          <a:ln>
            <a:noFill/>
          </a:ln>
        </p:spPr>
      </p:pic>
      <p:sp>
        <p:nvSpPr>
          <p:cNvPr id="217" name="Google Shape;217;p50"/>
          <p:cNvSpPr/>
          <p:nvPr/>
        </p:nvSpPr>
        <p:spPr>
          <a:xfrm>
            <a:off x="390790" y="0"/>
            <a:ext cx="3181353" cy="7400658"/>
          </a:xfrm>
          <a:prstGeom prst="rect">
            <a:avLst/>
          </a:prstGeom>
          <a:solidFill>
            <a:schemeClr val="accen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Arial"/>
              <a:ea typeface="Arial"/>
              <a:cs typeface="Arial"/>
              <a:sym typeface="Arial"/>
            </a:endParaRPr>
          </a:p>
        </p:txBody>
      </p:sp>
      <p:sp>
        <p:nvSpPr>
          <p:cNvPr id="218" name="Google Shape;218;p50"/>
          <p:cNvSpPr/>
          <p:nvPr/>
        </p:nvSpPr>
        <p:spPr>
          <a:xfrm rot="5400000">
            <a:off x="-225516" y="3324791"/>
            <a:ext cx="7147124" cy="461951"/>
          </a:xfrm>
          <a:custGeom>
            <a:avLst/>
            <a:gdLst/>
            <a:ahLst/>
            <a:cxnLst/>
            <a:rect l="l" t="t" r="r" b="b"/>
            <a:pathLst>
              <a:path w="93882" h="13858" fill="none" extrusionOk="0">
                <a:moveTo>
                  <a:pt x="0" y="1"/>
                </a:moveTo>
                <a:cubicBezTo>
                  <a:pt x="6195" y="3667"/>
                  <a:pt x="11217" y="9678"/>
                  <a:pt x="18219" y="11401"/>
                </a:cubicBezTo>
                <a:cubicBezTo>
                  <a:pt x="27970" y="13857"/>
                  <a:pt x="37501" y="7186"/>
                  <a:pt x="47362" y="5243"/>
                </a:cubicBezTo>
                <a:cubicBezTo>
                  <a:pt x="54291" y="3886"/>
                  <a:pt x="61439" y="4876"/>
                  <a:pt x="67781" y="7992"/>
                </a:cubicBezTo>
                <a:cubicBezTo>
                  <a:pt x="71044" y="9642"/>
                  <a:pt x="74233" y="11878"/>
                  <a:pt x="77862" y="12061"/>
                </a:cubicBezTo>
                <a:cubicBezTo>
                  <a:pt x="83911" y="12318"/>
                  <a:pt x="88529" y="6892"/>
                  <a:pt x="93882" y="4106"/>
                </a:cubicBezTo>
              </a:path>
            </a:pathLst>
          </a:custGeom>
          <a:solidFill>
            <a:schemeClr val="accent1"/>
          </a:solidFill>
          <a:ln w="19050" cap="flat" cmpd="sng">
            <a:solidFill>
              <a:schemeClr val="lt1"/>
            </a:solidFill>
            <a:prstDash val="solid"/>
            <a:miter lim="36658"/>
            <a:headEnd type="none" w="sm" len="sm"/>
            <a:tailEnd type="none" w="sm" len="sm"/>
          </a:ln>
        </p:spPr>
        <p:txBody>
          <a:bodyPr spcFirstLastPara="1" wrap="square" lIns="121900" tIns="121900" rIns="121900" bIns="121900" anchor="ctr" anchorCtr="0">
            <a:noAutofit/>
          </a:bodyPr>
          <a:lstStyle/>
          <a:p>
            <a:pPr marL="0" marR="0" lvl="0" indent="0" algn="l" rtl="0">
              <a:spcBef>
                <a:spcPts val="0"/>
              </a:spcBef>
              <a:spcAft>
                <a:spcPts val="0"/>
              </a:spcAft>
              <a:buNone/>
            </a:pPr>
            <a:endParaRPr sz="2400">
              <a:solidFill>
                <a:schemeClr val="dk1"/>
              </a:solidFill>
              <a:latin typeface="Arial"/>
              <a:ea typeface="Arial"/>
              <a:cs typeface="Arial"/>
              <a:sym typeface="Arial"/>
            </a:endParaRPr>
          </a:p>
        </p:txBody>
      </p:sp>
      <p:sp>
        <p:nvSpPr>
          <p:cNvPr id="219" name="Google Shape;219;p50"/>
          <p:cNvSpPr txBox="1">
            <a:spLocks noGrp="1"/>
          </p:cNvSpPr>
          <p:nvPr>
            <p:ph type="sldNum" idx="12"/>
          </p:nvPr>
        </p:nvSpPr>
        <p:spPr>
          <a:xfrm>
            <a:off x="11641146" y="5623797"/>
            <a:ext cx="55085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2000">
                <a:solidFill>
                  <a:schemeClr val="lt1"/>
                </a:solidFill>
                <a:latin typeface="Arial"/>
                <a:ea typeface="Arial"/>
                <a:cs typeface="Arial"/>
                <a:sym typeface="Arial"/>
              </a:defRPr>
            </a:lvl1pPr>
            <a:lvl2pPr marL="0" lvl="1" indent="0" algn="r">
              <a:spcBef>
                <a:spcPts val="0"/>
              </a:spcBef>
              <a:buNone/>
              <a:defRPr sz="2000">
                <a:solidFill>
                  <a:schemeClr val="lt1"/>
                </a:solidFill>
                <a:latin typeface="Arial"/>
                <a:ea typeface="Arial"/>
                <a:cs typeface="Arial"/>
                <a:sym typeface="Arial"/>
              </a:defRPr>
            </a:lvl2pPr>
            <a:lvl3pPr marL="0" lvl="2" indent="0" algn="r">
              <a:spcBef>
                <a:spcPts val="0"/>
              </a:spcBef>
              <a:buNone/>
              <a:defRPr sz="2000">
                <a:solidFill>
                  <a:schemeClr val="lt1"/>
                </a:solidFill>
                <a:latin typeface="Arial"/>
                <a:ea typeface="Arial"/>
                <a:cs typeface="Arial"/>
                <a:sym typeface="Arial"/>
              </a:defRPr>
            </a:lvl3pPr>
            <a:lvl4pPr marL="0" lvl="3" indent="0" algn="r">
              <a:spcBef>
                <a:spcPts val="0"/>
              </a:spcBef>
              <a:buNone/>
              <a:defRPr sz="2000">
                <a:solidFill>
                  <a:schemeClr val="lt1"/>
                </a:solidFill>
                <a:latin typeface="Arial"/>
                <a:ea typeface="Arial"/>
                <a:cs typeface="Arial"/>
                <a:sym typeface="Arial"/>
              </a:defRPr>
            </a:lvl4pPr>
            <a:lvl5pPr marL="0" lvl="4" indent="0" algn="r">
              <a:spcBef>
                <a:spcPts val="0"/>
              </a:spcBef>
              <a:buNone/>
              <a:defRPr sz="2000">
                <a:solidFill>
                  <a:schemeClr val="lt1"/>
                </a:solidFill>
                <a:latin typeface="Arial"/>
                <a:ea typeface="Arial"/>
                <a:cs typeface="Arial"/>
                <a:sym typeface="Arial"/>
              </a:defRPr>
            </a:lvl5pPr>
            <a:lvl6pPr marL="0" lvl="5" indent="0" algn="r">
              <a:spcBef>
                <a:spcPts val="0"/>
              </a:spcBef>
              <a:buNone/>
              <a:defRPr sz="2000">
                <a:solidFill>
                  <a:schemeClr val="lt1"/>
                </a:solidFill>
                <a:latin typeface="Arial"/>
                <a:ea typeface="Arial"/>
                <a:cs typeface="Arial"/>
                <a:sym typeface="Arial"/>
              </a:defRPr>
            </a:lvl6pPr>
            <a:lvl7pPr marL="0" lvl="6" indent="0" algn="r">
              <a:spcBef>
                <a:spcPts val="0"/>
              </a:spcBef>
              <a:buNone/>
              <a:defRPr sz="2000">
                <a:solidFill>
                  <a:schemeClr val="lt1"/>
                </a:solidFill>
                <a:latin typeface="Arial"/>
                <a:ea typeface="Arial"/>
                <a:cs typeface="Arial"/>
                <a:sym typeface="Arial"/>
              </a:defRPr>
            </a:lvl7pPr>
            <a:lvl8pPr marL="0" lvl="7" indent="0" algn="r">
              <a:spcBef>
                <a:spcPts val="0"/>
              </a:spcBef>
              <a:buNone/>
              <a:defRPr sz="2000">
                <a:solidFill>
                  <a:schemeClr val="lt1"/>
                </a:solidFill>
                <a:latin typeface="Arial"/>
                <a:ea typeface="Arial"/>
                <a:cs typeface="Arial"/>
                <a:sym typeface="Arial"/>
              </a:defRPr>
            </a:lvl8pPr>
            <a:lvl9pPr marL="0" lvl="8" indent="0" algn="r">
              <a:spcBef>
                <a:spcPts val="0"/>
              </a:spcBef>
              <a:buNone/>
              <a:defRPr sz="2000">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‹Nº›</a:t>
            </a:fld>
            <a:endParaRPr/>
          </a:p>
        </p:txBody>
      </p:sp>
      <p:pic>
        <p:nvPicPr>
          <p:cNvPr id="220" name="Google Shape;220;p50"/>
          <p:cNvPicPr preferRelativeResize="0"/>
          <p:nvPr/>
        </p:nvPicPr>
        <p:blipFill rotWithShape="1">
          <a:blip r:embed="rId3">
            <a:alphaModFix/>
          </a:blip>
          <a:srcRect/>
          <a:stretch/>
        </p:blipFill>
        <p:spPr>
          <a:xfrm>
            <a:off x="3880867" y="6137611"/>
            <a:ext cx="732216" cy="488144"/>
          </a:xfrm>
          <a:prstGeom prst="rect">
            <a:avLst/>
          </a:prstGeom>
          <a:noFill/>
          <a:ln>
            <a:noFill/>
          </a:ln>
        </p:spPr>
      </p:pic>
      <p:sp>
        <p:nvSpPr>
          <p:cNvPr id="221" name="Google Shape;221;p50"/>
          <p:cNvSpPr txBox="1"/>
          <p:nvPr/>
        </p:nvSpPr>
        <p:spPr>
          <a:xfrm>
            <a:off x="4596613" y="6147052"/>
            <a:ext cx="6961403"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0" i="0">
                <a:solidFill>
                  <a:schemeClr val="lt1"/>
                </a:solidFill>
                <a:latin typeface="Arial"/>
                <a:ea typeface="Arial"/>
                <a:cs typeface="Arial"/>
                <a:sym typeface="Arial"/>
              </a:rPr>
              <a:t>TREEADS has received funding from the European Union's Horizon 2020 research and innovation programme under grant agreement No 101036926.</a:t>
            </a:r>
            <a:endParaRPr/>
          </a:p>
        </p:txBody>
      </p:sp>
      <p:sp>
        <p:nvSpPr>
          <p:cNvPr id="222" name="Google Shape;222;p50"/>
          <p:cNvSpPr txBox="1">
            <a:spLocks noGrp="1"/>
          </p:cNvSpPr>
          <p:nvPr>
            <p:ph type="body" idx="1"/>
          </p:nvPr>
        </p:nvSpPr>
        <p:spPr>
          <a:xfrm>
            <a:off x="1253666" y="1365301"/>
            <a:ext cx="1741458" cy="571500"/>
          </a:xfrm>
          <a:prstGeom prst="rect">
            <a:avLst/>
          </a:prstGeom>
          <a:noFill/>
          <a:ln>
            <a:noFill/>
          </a:ln>
        </p:spPr>
        <p:txBody>
          <a:bodyPr spcFirstLastPara="1" wrap="square" lIns="91425" tIns="45700" rIns="91425" bIns="45700" anchor="t" anchorCtr="0">
            <a:noAutofit/>
          </a:bodyPr>
          <a:lstStyle>
            <a:lvl1pPr marL="457200" lvl="0" indent="-228600" algn="l">
              <a:lnSpc>
                <a:spcPct val="150000"/>
              </a:lnSpc>
              <a:spcBef>
                <a:spcPts val="0"/>
              </a:spcBef>
              <a:spcAft>
                <a:spcPts val="0"/>
              </a:spcAft>
              <a:buClr>
                <a:schemeClr val="accent1"/>
              </a:buClr>
              <a:buSzPts val="1600"/>
              <a:buNone/>
              <a:defRPr sz="1600">
                <a:solidFill>
                  <a:schemeClr val="accent1"/>
                </a:solidFill>
              </a:defRPr>
            </a:lvl1pPr>
            <a:lvl2pPr marL="914400" lvl="1" indent="-355600" algn="l">
              <a:lnSpc>
                <a:spcPct val="150000"/>
              </a:lnSpc>
              <a:spcBef>
                <a:spcPts val="0"/>
              </a:spcBef>
              <a:spcAft>
                <a:spcPts val="0"/>
              </a:spcAft>
              <a:buClr>
                <a:schemeClr val="dk1"/>
              </a:buClr>
              <a:buSzPts val="2000"/>
              <a:buChar char="•"/>
              <a:defRPr sz="2000"/>
            </a:lvl2pPr>
            <a:lvl3pPr marL="1371600" lvl="2" indent="-342900" algn="l">
              <a:lnSpc>
                <a:spcPct val="150000"/>
              </a:lnSpc>
              <a:spcBef>
                <a:spcPts val="0"/>
              </a:spcBef>
              <a:spcAft>
                <a:spcPts val="0"/>
              </a:spcAft>
              <a:buClr>
                <a:schemeClr val="dk1"/>
              </a:buClr>
              <a:buSzPts val="1800"/>
              <a:buChar char="•"/>
              <a:defRPr sz="1800"/>
            </a:lvl3pPr>
            <a:lvl4pPr marL="1828800" lvl="3" indent="-330200" algn="l">
              <a:lnSpc>
                <a:spcPct val="150000"/>
              </a:lnSpc>
              <a:spcBef>
                <a:spcPts val="0"/>
              </a:spcBef>
              <a:spcAft>
                <a:spcPts val="0"/>
              </a:spcAft>
              <a:buClr>
                <a:schemeClr val="dk1"/>
              </a:buClr>
              <a:buSzPts val="1600"/>
              <a:buChar char="•"/>
              <a:defRPr sz="1600"/>
            </a:lvl4pPr>
            <a:lvl5pPr marL="2286000" lvl="4" indent="-330200" algn="l">
              <a:lnSpc>
                <a:spcPct val="150000"/>
              </a:lnSpc>
              <a:spcBef>
                <a:spcPts val="0"/>
              </a:spcBef>
              <a:spcAft>
                <a:spcPts val="0"/>
              </a:spcAft>
              <a:buClr>
                <a:schemeClr val="dk1"/>
              </a:buClr>
              <a:buSzPts val="1600"/>
              <a:buChar char="•"/>
              <a:defRPr sz="16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3" name="Google Shape;223;p50"/>
          <p:cNvSpPr txBox="1">
            <a:spLocks noGrp="1"/>
          </p:cNvSpPr>
          <p:nvPr>
            <p:ph type="body" idx="2"/>
          </p:nvPr>
        </p:nvSpPr>
        <p:spPr>
          <a:xfrm>
            <a:off x="538162" y="1365301"/>
            <a:ext cx="641157" cy="589348"/>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0"/>
              </a:spcBef>
              <a:spcAft>
                <a:spcPts val="0"/>
              </a:spcAft>
              <a:buClr>
                <a:schemeClr val="lt1"/>
              </a:buClr>
              <a:buSzPts val="3200"/>
              <a:buNone/>
              <a:defRPr sz="3200">
                <a:solidFill>
                  <a:schemeClr val="lt1"/>
                </a:solidFill>
              </a:defRPr>
            </a:lvl1pPr>
            <a:lvl2pPr marL="914400" lvl="1" indent="-342900" algn="l">
              <a:lnSpc>
                <a:spcPct val="150000"/>
              </a:lnSpc>
              <a:spcBef>
                <a:spcPts val="0"/>
              </a:spcBef>
              <a:spcAft>
                <a:spcPts val="0"/>
              </a:spcAft>
              <a:buClr>
                <a:schemeClr val="dk1"/>
              </a:buClr>
              <a:buSzPts val="1800"/>
              <a:buChar char="•"/>
              <a:defRPr/>
            </a:lvl2pPr>
            <a:lvl3pPr marL="1371600" lvl="2" indent="-342900" algn="l">
              <a:lnSpc>
                <a:spcPct val="150000"/>
              </a:lnSpc>
              <a:spcBef>
                <a:spcPts val="0"/>
              </a:spcBef>
              <a:spcAft>
                <a:spcPts val="0"/>
              </a:spcAft>
              <a:buClr>
                <a:schemeClr val="dk1"/>
              </a:buClr>
              <a:buSzPts val="1800"/>
              <a:buChar char="•"/>
              <a:defRPr/>
            </a:lvl3pPr>
            <a:lvl4pPr marL="1828800" lvl="3" indent="-342900" algn="l">
              <a:lnSpc>
                <a:spcPct val="150000"/>
              </a:lnSpc>
              <a:spcBef>
                <a:spcPts val="0"/>
              </a:spcBef>
              <a:spcAft>
                <a:spcPts val="0"/>
              </a:spcAft>
              <a:buClr>
                <a:schemeClr val="dk1"/>
              </a:buClr>
              <a:buSzPts val="1800"/>
              <a:buChar char="•"/>
              <a:defRPr/>
            </a:lvl4pPr>
            <a:lvl5pPr marL="2286000" lvl="4" indent="-342900" algn="l">
              <a:lnSpc>
                <a:spcPct val="150000"/>
              </a:lnSpc>
              <a:spcBef>
                <a:spcPts val="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4" name="Google Shape;224;p50"/>
          <p:cNvSpPr txBox="1">
            <a:spLocks noGrp="1"/>
          </p:cNvSpPr>
          <p:nvPr>
            <p:ph type="body" idx="3"/>
          </p:nvPr>
        </p:nvSpPr>
        <p:spPr>
          <a:xfrm>
            <a:off x="1252758" y="2122114"/>
            <a:ext cx="1741458" cy="571500"/>
          </a:xfrm>
          <a:prstGeom prst="rect">
            <a:avLst/>
          </a:prstGeom>
          <a:noFill/>
          <a:ln>
            <a:noFill/>
          </a:ln>
        </p:spPr>
        <p:txBody>
          <a:bodyPr spcFirstLastPara="1" wrap="square" lIns="91425" tIns="45700" rIns="91425" bIns="45700" anchor="t" anchorCtr="0">
            <a:noAutofit/>
          </a:bodyPr>
          <a:lstStyle>
            <a:lvl1pPr marL="457200" lvl="0" indent="-228600" algn="l">
              <a:lnSpc>
                <a:spcPct val="150000"/>
              </a:lnSpc>
              <a:spcBef>
                <a:spcPts val="0"/>
              </a:spcBef>
              <a:spcAft>
                <a:spcPts val="0"/>
              </a:spcAft>
              <a:buClr>
                <a:schemeClr val="accent1"/>
              </a:buClr>
              <a:buSzPts val="1600"/>
              <a:buNone/>
              <a:defRPr sz="1600">
                <a:solidFill>
                  <a:schemeClr val="accent1"/>
                </a:solidFill>
              </a:defRPr>
            </a:lvl1pPr>
            <a:lvl2pPr marL="914400" lvl="1" indent="-355600" algn="l">
              <a:lnSpc>
                <a:spcPct val="150000"/>
              </a:lnSpc>
              <a:spcBef>
                <a:spcPts val="0"/>
              </a:spcBef>
              <a:spcAft>
                <a:spcPts val="0"/>
              </a:spcAft>
              <a:buClr>
                <a:schemeClr val="dk1"/>
              </a:buClr>
              <a:buSzPts val="2000"/>
              <a:buChar char="•"/>
              <a:defRPr sz="2000"/>
            </a:lvl2pPr>
            <a:lvl3pPr marL="1371600" lvl="2" indent="-342900" algn="l">
              <a:lnSpc>
                <a:spcPct val="150000"/>
              </a:lnSpc>
              <a:spcBef>
                <a:spcPts val="0"/>
              </a:spcBef>
              <a:spcAft>
                <a:spcPts val="0"/>
              </a:spcAft>
              <a:buClr>
                <a:schemeClr val="dk1"/>
              </a:buClr>
              <a:buSzPts val="1800"/>
              <a:buChar char="•"/>
              <a:defRPr sz="1800"/>
            </a:lvl3pPr>
            <a:lvl4pPr marL="1828800" lvl="3" indent="-330200" algn="l">
              <a:lnSpc>
                <a:spcPct val="150000"/>
              </a:lnSpc>
              <a:spcBef>
                <a:spcPts val="0"/>
              </a:spcBef>
              <a:spcAft>
                <a:spcPts val="0"/>
              </a:spcAft>
              <a:buClr>
                <a:schemeClr val="dk1"/>
              </a:buClr>
              <a:buSzPts val="1600"/>
              <a:buChar char="•"/>
              <a:defRPr sz="1600"/>
            </a:lvl4pPr>
            <a:lvl5pPr marL="2286000" lvl="4" indent="-330200" algn="l">
              <a:lnSpc>
                <a:spcPct val="150000"/>
              </a:lnSpc>
              <a:spcBef>
                <a:spcPts val="0"/>
              </a:spcBef>
              <a:spcAft>
                <a:spcPts val="0"/>
              </a:spcAft>
              <a:buClr>
                <a:schemeClr val="dk1"/>
              </a:buClr>
              <a:buSzPts val="1600"/>
              <a:buChar char="•"/>
              <a:defRPr sz="16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5" name="Google Shape;225;p50"/>
          <p:cNvSpPr txBox="1">
            <a:spLocks noGrp="1"/>
          </p:cNvSpPr>
          <p:nvPr>
            <p:ph type="body" idx="4"/>
          </p:nvPr>
        </p:nvSpPr>
        <p:spPr>
          <a:xfrm>
            <a:off x="537254" y="2122114"/>
            <a:ext cx="641157" cy="589348"/>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0"/>
              </a:spcBef>
              <a:spcAft>
                <a:spcPts val="0"/>
              </a:spcAft>
              <a:buClr>
                <a:schemeClr val="lt1"/>
              </a:buClr>
              <a:buSzPts val="3200"/>
              <a:buNone/>
              <a:defRPr sz="3200">
                <a:solidFill>
                  <a:schemeClr val="lt1"/>
                </a:solidFill>
              </a:defRPr>
            </a:lvl1pPr>
            <a:lvl2pPr marL="914400" lvl="1" indent="-342900" algn="l">
              <a:lnSpc>
                <a:spcPct val="150000"/>
              </a:lnSpc>
              <a:spcBef>
                <a:spcPts val="0"/>
              </a:spcBef>
              <a:spcAft>
                <a:spcPts val="0"/>
              </a:spcAft>
              <a:buClr>
                <a:schemeClr val="dk1"/>
              </a:buClr>
              <a:buSzPts val="1800"/>
              <a:buChar char="•"/>
              <a:defRPr/>
            </a:lvl2pPr>
            <a:lvl3pPr marL="1371600" lvl="2" indent="-342900" algn="l">
              <a:lnSpc>
                <a:spcPct val="150000"/>
              </a:lnSpc>
              <a:spcBef>
                <a:spcPts val="0"/>
              </a:spcBef>
              <a:spcAft>
                <a:spcPts val="0"/>
              </a:spcAft>
              <a:buClr>
                <a:schemeClr val="dk1"/>
              </a:buClr>
              <a:buSzPts val="1800"/>
              <a:buChar char="•"/>
              <a:defRPr/>
            </a:lvl3pPr>
            <a:lvl4pPr marL="1828800" lvl="3" indent="-342900" algn="l">
              <a:lnSpc>
                <a:spcPct val="150000"/>
              </a:lnSpc>
              <a:spcBef>
                <a:spcPts val="0"/>
              </a:spcBef>
              <a:spcAft>
                <a:spcPts val="0"/>
              </a:spcAft>
              <a:buClr>
                <a:schemeClr val="dk1"/>
              </a:buClr>
              <a:buSzPts val="1800"/>
              <a:buChar char="•"/>
              <a:defRPr/>
            </a:lvl4pPr>
            <a:lvl5pPr marL="2286000" lvl="4" indent="-342900" algn="l">
              <a:lnSpc>
                <a:spcPct val="150000"/>
              </a:lnSpc>
              <a:spcBef>
                <a:spcPts val="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6" name="Google Shape;226;p50"/>
          <p:cNvSpPr txBox="1">
            <a:spLocks noGrp="1"/>
          </p:cNvSpPr>
          <p:nvPr>
            <p:ph type="body" idx="5"/>
          </p:nvPr>
        </p:nvSpPr>
        <p:spPr>
          <a:xfrm>
            <a:off x="4418013" y="1119498"/>
            <a:ext cx="7097712" cy="4869424"/>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0"/>
              </a:spcBef>
              <a:spcAft>
                <a:spcPts val="0"/>
              </a:spcAft>
              <a:buClr>
                <a:schemeClr val="lt1"/>
              </a:buClr>
              <a:buSzPts val="2400"/>
              <a:buNone/>
              <a:defRPr sz="2400">
                <a:solidFill>
                  <a:schemeClr val="lt1"/>
                </a:solidFill>
              </a:defRPr>
            </a:lvl1pPr>
            <a:lvl2pPr marL="914400" lvl="1" indent="-342900" algn="l">
              <a:lnSpc>
                <a:spcPct val="150000"/>
              </a:lnSpc>
              <a:spcBef>
                <a:spcPts val="0"/>
              </a:spcBef>
              <a:spcAft>
                <a:spcPts val="0"/>
              </a:spcAft>
              <a:buClr>
                <a:schemeClr val="dk1"/>
              </a:buClr>
              <a:buSzPts val="1800"/>
              <a:buChar char="•"/>
              <a:defRPr/>
            </a:lvl2pPr>
            <a:lvl3pPr marL="1371600" lvl="2" indent="-342900" algn="l">
              <a:lnSpc>
                <a:spcPct val="150000"/>
              </a:lnSpc>
              <a:spcBef>
                <a:spcPts val="0"/>
              </a:spcBef>
              <a:spcAft>
                <a:spcPts val="0"/>
              </a:spcAft>
              <a:buClr>
                <a:schemeClr val="dk1"/>
              </a:buClr>
              <a:buSzPts val="1800"/>
              <a:buChar char="•"/>
              <a:defRPr/>
            </a:lvl3pPr>
            <a:lvl4pPr marL="1828800" lvl="3" indent="-342900" algn="l">
              <a:lnSpc>
                <a:spcPct val="150000"/>
              </a:lnSpc>
              <a:spcBef>
                <a:spcPts val="0"/>
              </a:spcBef>
              <a:spcAft>
                <a:spcPts val="0"/>
              </a:spcAft>
              <a:buClr>
                <a:schemeClr val="dk1"/>
              </a:buClr>
              <a:buSzPts val="1800"/>
              <a:buChar char="•"/>
              <a:defRPr/>
            </a:lvl4pPr>
            <a:lvl5pPr marL="2286000" lvl="4" indent="-342900" algn="l">
              <a:lnSpc>
                <a:spcPct val="150000"/>
              </a:lnSpc>
              <a:spcBef>
                <a:spcPts val="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7" name="Google Shape;227;p50"/>
          <p:cNvSpPr txBox="1">
            <a:spLocks noGrp="1"/>
          </p:cNvSpPr>
          <p:nvPr>
            <p:ph type="title"/>
          </p:nvPr>
        </p:nvSpPr>
        <p:spPr>
          <a:xfrm>
            <a:off x="4404254" y="365125"/>
            <a:ext cx="7153762" cy="73733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4000"/>
              <a:buFont typeface="Arial"/>
              <a:buNone/>
              <a:defRPr sz="40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8" name="Google Shape;228;p50"/>
          <p:cNvSpPr txBox="1">
            <a:spLocks noGrp="1"/>
          </p:cNvSpPr>
          <p:nvPr>
            <p:ph type="body" idx="6"/>
          </p:nvPr>
        </p:nvSpPr>
        <p:spPr>
          <a:xfrm>
            <a:off x="1240953" y="647380"/>
            <a:ext cx="1741458" cy="571500"/>
          </a:xfrm>
          <a:prstGeom prst="rect">
            <a:avLst/>
          </a:prstGeom>
          <a:noFill/>
          <a:ln>
            <a:noFill/>
          </a:ln>
        </p:spPr>
        <p:txBody>
          <a:bodyPr spcFirstLastPara="1" wrap="square" lIns="91425" tIns="45700" rIns="91425" bIns="45700" anchor="t" anchorCtr="0">
            <a:noAutofit/>
          </a:bodyPr>
          <a:lstStyle>
            <a:lvl1pPr marL="457200" lvl="0" indent="-228600" algn="l">
              <a:lnSpc>
                <a:spcPct val="150000"/>
              </a:lnSpc>
              <a:spcBef>
                <a:spcPts val="0"/>
              </a:spcBef>
              <a:spcAft>
                <a:spcPts val="0"/>
              </a:spcAft>
              <a:buClr>
                <a:schemeClr val="accent1"/>
              </a:buClr>
              <a:buSzPts val="1600"/>
              <a:buNone/>
              <a:defRPr sz="1600">
                <a:solidFill>
                  <a:schemeClr val="accent1"/>
                </a:solidFill>
              </a:defRPr>
            </a:lvl1pPr>
            <a:lvl2pPr marL="914400" lvl="1" indent="-355600" algn="l">
              <a:lnSpc>
                <a:spcPct val="150000"/>
              </a:lnSpc>
              <a:spcBef>
                <a:spcPts val="0"/>
              </a:spcBef>
              <a:spcAft>
                <a:spcPts val="0"/>
              </a:spcAft>
              <a:buClr>
                <a:schemeClr val="dk1"/>
              </a:buClr>
              <a:buSzPts val="2000"/>
              <a:buChar char="•"/>
              <a:defRPr sz="2000"/>
            </a:lvl2pPr>
            <a:lvl3pPr marL="1371600" lvl="2" indent="-342900" algn="l">
              <a:lnSpc>
                <a:spcPct val="150000"/>
              </a:lnSpc>
              <a:spcBef>
                <a:spcPts val="0"/>
              </a:spcBef>
              <a:spcAft>
                <a:spcPts val="0"/>
              </a:spcAft>
              <a:buClr>
                <a:schemeClr val="dk1"/>
              </a:buClr>
              <a:buSzPts val="1800"/>
              <a:buChar char="•"/>
              <a:defRPr sz="1800"/>
            </a:lvl3pPr>
            <a:lvl4pPr marL="1828800" lvl="3" indent="-330200" algn="l">
              <a:lnSpc>
                <a:spcPct val="150000"/>
              </a:lnSpc>
              <a:spcBef>
                <a:spcPts val="0"/>
              </a:spcBef>
              <a:spcAft>
                <a:spcPts val="0"/>
              </a:spcAft>
              <a:buClr>
                <a:schemeClr val="dk1"/>
              </a:buClr>
              <a:buSzPts val="1600"/>
              <a:buChar char="•"/>
              <a:defRPr sz="1600"/>
            </a:lvl4pPr>
            <a:lvl5pPr marL="2286000" lvl="4" indent="-330200" algn="l">
              <a:lnSpc>
                <a:spcPct val="150000"/>
              </a:lnSpc>
              <a:spcBef>
                <a:spcPts val="0"/>
              </a:spcBef>
              <a:spcAft>
                <a:spcPts val="0"/>
              </a:spcAft>
              <a:buClr>
                <a:schemeClr val="dk1"/>
              </a:buClr>
              <a:buSzPts val="1600"/>
              <a:buChar char="•"/>
              <a:defRPr sz="16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9" name="Google Shape;229;p50"/>
          <p:cNvSpPr txBox="1">
            <a:spLocks noGrp="1"/>
          </p:cNvSpPr>
          <p:nvPr>
            <p:ph type="body" idx="7"/>
          </p:nvPr>
        </p:nvSpPr>
        <p:spPr>
          <a:xfrm>
            <a:off x="525449" y="647380"/>
            <a:ext cx="641157" cy="589348"/>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0"/>
              </a:spcBef>
              <a:spcAft>
                <a:spcPts val="0"/>
              </a:spcAft>
              <a:buClr>
                <a:schemeClr val="lt1"/>
              </a:buClr>
              <a:buSzPts val="3200"/>
              <a:buNone/>
              <a:defRPr sz="3200">
                <a:solidFill>
                  <a:schemeClr val="lt1"/>
                </a:solidFill>
              </a:defRPr>
            </a:lvl1pPr>
            <a:lvl2pPr marL="914400" lvl="1" indent="-342900" algn="l">
              <a:lnSpc>
                <a:spcPct val="150000"/>
              </a:lnSpc>
              <a:spcBef>
                <a:spcPts val="0"/>
              </a:spcBef>
              <a:spcAft>
                <a:spcPts val="0"/>
              </a:spcAft>
              <a:buClr>
                <a:schemeClr val="dk1"/>
              </a:buClr>
              <a:buSzPts val="1800"/>
              <a:buChar char="•"/>
              <a:defRPr/>
            </a:lvl2pPr>
            <a:lvl3pPr marL="1371600" lvl="2" indent="-342900" algn="l">
              <a:lnSpc>
                <a:spcPct val="150000"/>
              </a:lnSpc>
              <a:spcBef>
                <a:spcPts val="0"/>
              </a:spcBef>
              <a:spcAft>
                <a:spcPts val="0"/>
              </a:spcAft>
              <a:buClr>
                <a:schemeClr val="dk1"/>
              </a:buClr>
              <a:buSzPts val="1800"/>
              <a:buChar char="•"/>
              <a:defRPr/>
            </a:lvl3pPr>
            <a:lvl4pPr marL="1828800" lvl="3" indent="-342900" algn="l">
              <a:lnSpc>
                <a:spcPct val="150000"/>
              </a:lnSpc>
              <a:spcBef>
                <a:spcPts val="0"/>
              </a:spcBef>
              <a:spcAft>
                <a:spcPts val="0"/>
              </a:spcAft>
              <a:buClr>
                <a:schemeClr val="dk1"/>
              </a:buClr>
              <a:buSzPts val="1800"/>
              <a:buChar char="•"/>
              <a:defRPr/>
            </a:lvl4pPr>
            <a:lvl5pPr marL="2286000" lvl="4" indent="-342900" algn="l">
              <a:lnSpc>
                <a:spcPct val="150000"/>
              </a:lnSpc>
              <a:spcBef>
                <a:spcPts val="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0" name="Google Shape;230;p50"/>
          <p:cNvSpPr txBox="1">
            <a:spLocks noGrp="1"/>
          </p:cNvSpPr>
          <p:nvPr>
            <p:ph type="body" idx="8"/>
          </p:nvPr>
        </p:nvSpPr>
        <p:spPr>
          <a:xfrm>
            <a:off x="1263353" y="5152879"/>
            <a:ext cx="1741458" cy="571500"/>
          </a:xfrm>
          <a:prstGeom prst="rect">
            <a:avLst/>
          </a:prstGeom>
          <a:noFill/>
          <a:ln>
            <a:noFill/>
          </a:ln>
        </p:spPr>
        <p:txBody>
          <a:bodyPr spcFirstLastPara="1" wrap="square" lIns="91425" tIns="45700" rIns="91425" bIns="45700" anchor="t" anchorCtr="0">
            <a:noAutofit/>
          </a:bodyPr>
          <a:lstStyle>
            <a:lvl1pPr marL="457200" lvl="0" indent="-228600" algn="l">
              <a:lnSpc>
                <a:spcPct val="150000"/>
              </a:lnSpc>
              <a:spcBef>
                <a:spcPts val="0"/>
              </a:spcBef>
              <a:spcAft>
                <a:spcPts val="0"/>
              </a:spcAft>
              <a:buClr>
                <a:schemeClr val="accent1"/>
              </a:buClr>
              <a:buSzPts val="1600"/>
              <a:buNone/>
              <a:defRPr sz="1600">
                <a:solidFill>
                  <a:schemeClr val="accent1"/>
                </a:solidFill>
              </a:defRPr>
            </a:lvl1pPr>
            <a:lvl2pPr marL="914400" lvl="1" indent="-355600" algn="l">
              <a:lnSpc>
                <a:spcPct val="150000"/>
              </a:lnSpc>
              <a:spcBef>
                <a:spcPts val="0"/>
              </a:spcBef>
              <a:spcAft>
                <a:spcPts val="0"/>
              </a:spcAft>
              <a:buClr>
                <a:schemeClr val="dk1"/>
              </a:buClr>
              <a:buSzPts val="2000"/>
              <a:buChar char="•"/>
              <a:defRPr sz="2000"/>
            </a:lvl2pPr>
            <a:lvl3pPr marL="1371600" lvl="2" indent="-342900" algn="l">
              <a:lnSpc>
                <a:spcPct val="150000"/>
              </a:lnSpc>
              <a:spcBef>
                <a:spcPts val="0"/>
              </a:spcBef>
              <a:spcAft>
                <a:spcPts val="0"/>
              </a:spcAft>
              <a:buClr>
                <a:schemeClr val="dk1"/>
              </a:buClr>
              <a:buSzPts val="1800"/>
              <a:buChar char="•"/>
              <a:defRPr sz="1800"/>
            </a:lvl3pPr>
            <a:lvl4pPr marL="1828800" lvl="3" indent="-330200" algn="l">
              <a:lnSpc>
                <a:spcPct val="150000"/>
              </a:lnSpc>
              <a:spcBef>
                <a:spcPts val="0"/>
              </a:spcBef>
              <a:spcAft>
                <a:spcPts val="0"/>
              </a:spcAft>
              <a:buClr>
                <a:schemeClr val="dk1"/>
              </a:buClr>
              <a:buSzPts val="1600"/>
              <a:buChar char="•"/>
              <a:defRPr sz="1600"/>
            </a:lvl4pPr>
            <a:lvl5pPr marL="2286000" lvl="4" indent="-330200" algn="l">
              <a:lnSpc>
                <a:spcPct val="150000"/>
              </a:lnSpc>
              <a:spcBef>
                <a:spcPts val="0"/>
              </a:spcBef>
              <a:spcAft>
                <a:spcPts val="0"/>
              </a:spcAft>
              <a:buClr>
                <a:schemeClr val="dk1"/>
              </a:buClr>
              <a:buSzPts val="1600"/>
              <a:buChar char="•"/>
              <a:defRPr sz="16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1" name="Google Shape;231;p50"/>
          <p:cNvSpPr txBox="1">
            <a:spLocks noGrp="1"/>
          </p:cNvSpPr>
          <p:nvPr>
            <p:ph type="body" idx="9"/>
          </p:nvPr>
        </p:nvSpPr>
        <p:spPr>
          <a:xfrm>
            <a:off x="547849" y="5152879"/>
            <a:ext cx="641157" cy="589348"/>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0"/>
              </a:spcBef>
              <a:spcAft>
                <a:spcPts val="0"/>
              </a:spcAft>
              <a:buClr>
                <a:schemeClr val="lt1"/>
              </a:buClr>
              <a:buSzPts val="3200"/>
              <a:buNone/>
              <a:defRPr sz="3200">
                <a:solidFill>
                  <a:schemeClr val="lt1"/>
                </a:solidFill>
              </a:defRPr>
            </a:lvl1pPr>
            <a:lvl2pPr marL="914400" lvl="1" indent="-342900" algn="l">
              <a:lnSpc>
                <a:spcPct val="150000"/>
              </a:lnSpc>
              <a:spcBef>
                <a:spcPts val="0"/>
              </a:spcBef>
              <a:spcAft>
                <a:spcPts val="0"/>
              </a:spcAft>
              <a:buClr>
                <a:schemeClr val="dk1"/>
              </a:buClr>
              <a:buSzPts val="1800"/>
              <a:buChar char="•"/>
              <a:defRPr/>
            </a:lvl2pPr>
            <a:lvl3pPr marL="1371600" lvl="2" indent="-342900" algn="l">
              <a:lnSpc>
                <a:spcPct val="150000"/>
              </a:lnSpc>
              <a:spcBef>
                <a:spcPts val="0"/>
              </a:spcBef>
              <a:spcAft>
                <a:spcPts val="0"/>
              </a:spcAft>
              <a:buClr>
                <a:schemeClr val="dk1"/>
              </a:buClr>
              <a:buSzPts val="1800"/>
              <a:buChar char="•"/>
              <a:defRPr/>
            </a:lvl3pPr>
            <a:lvl4pPr marL="1828800" lvl="3" indent="-342900" algn="l">
              <a:lnSpc>
                <a:spcPct val="150000"/>
              </a:lnSpc>
              <a:spcBef>
                <a:spcPts val="0"/>
              </a:spcBef>
              <a:spcAft>
                <a:spcPts val="0"/>
              </a:spcAft>
              <a:buClr>
                <a:schemeClr val="dk1"/>
              </a:buClr>
              <a:buSzPts val="1800"/>
              <a:buChar char="•"/>
              <a:defRPr/>
            </a:lvl4pPr>
            <a:lvl5pPr marL="2286000" lvl="4" indent="-342900" algn="l">
              <a:lnSpc>
                <a:spcPct val="150000"/>
              </a:lnSpc>
              <a:spcBef>
                <a:spcPts val="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2" name="Google Shape;232;p50"/>
          <p:cNvSpPr txBox="1">
            <a:spLocks noGrp="1"/>
          </p:cNvSpPr>
          <p:nvPr>
            <p:ph type="body" idx="13"/>
          </p:nvPr>
        </p:nvSpPr>
        <p:spPr>
          <a:xfrm>
            <a:off x="1262445" y="5909692"/>
            <a:ext cx="1741458" cy="571500"/>
          </a:xfrm>
          <a:prstGeom prst="rect">
            <a:avLst/>
          </a:prstGeom>
          <a:noFill/>
          <a:ln>
            <a:noFill/>
          </a:ln>
        </p:spPr>
        <p:txBody>
          <a:bodyPr spcFirstLastPara="1" wrap="square" lIns="91425" tIns="45700" rIns="91425" bIns="45700" anchor="t" anchorCtr="0">
            <a:noAutofit/>
          </a:bodyPr>
          <a:lstStyle>
            <a:lvl1pPr marL="457200" lvl="0" indent="-228600" algn="l">
              <a:lnSpc>
                <a:spcPct val="150000"/>
              </a:lnSpc>
              <a:spcBef>
                <a:spcPts val="0"/>
              </a:spcBef>
              <a:spcAft>
                <a:spcPts val="0"/>
              </a:spcAft>
              <a:buClr>
                <a:schemeClr val="accent1"/>
              </a:buClr>
              <a:buSzPts val="1600"/>
              <a:buNone/>
              <a:defRPr sz="1600">
                <a:solidFill>
                  <a:schemeClr val="accent1"/>
                </a:solidFill>
              </a:defRPr>
            </a:lvl1pPr>
            <a:lvl2pPr marL="914400" lvl="1" indent="-355600" algn="l">
              <a:lnSpc>
                <a:spcPct val="150000"/>
              </a:lnSpc>
              <a:spcBef>
                <a:spcPts val="0"/>
              </a:spcBef>
              <a:spcAft>
                <a:spcPts val="0"/>
              </a:spcAft>
              <a:buClr>
                <a:schemeClr val="dk1"/>
              </a:buClr>
              <a:buSzPts val="2000"/>
              <a:buChar char="•"/>
              <a:defRPr sz="2000"/>
            </a:lvl2pPr>
            <a:lvl3pPr marL="1371600" lvl="2" indent="-342900" algn="l">
              <a:lnSpc>
                <a:spcPct val="150000"/>
              </a:lnSpc>
              <a:spcBef>
                <a:spcPts val="0"/>
              </a:spcBef>
              <a:spcAft>
                <a:spcPts val="0"/>
              </a:spcAft>
              <a:buClr>
                <a:schemeClr val="dk1"/>
              </a:buClr>
              <a:buSzPts val="1800"/>
              <a:buChar char="•"/>
              <a:defRPr sz="1800"/>
            </a:lvl3pPr>
            <a:lvl4pPr marL="1828800" lvl="3" indent="-330200" algn="l">
              <a:lnSpc>
                <a:spcPct val="150000"/>
              </a:lnSpc>
              <a:spcBef>
                <a:spcPts val="0"/>
              </a:spcBef>
              <a:spcAft>
                <a:spcPts val="0"/>
              </a:spcAft>
              <a:buClr>
                <a:schemeClr val="dk1"/>
              </a:buClr>
              <a:buSzPts val="1600"/>
              <a:buChar char="•"/>
              <a:defRPr sz="1600"/>
            </a:lvl4pPr>
            <a:lvl5pPr marL="2286000" lvl="4" indent="-330200" algn="l">
              <a:lnSpc>
                <a:spcPct val="150000"/>
              </a:lnSpc>
              <a:spcBef>
                <a:spcPts val="0"/>
              </a:spcBef>
              <a:spcAft>
                <a:spcPts val="0"/>
              </a:spcAft>
              <a:buClr>
                <a:schemeClr val="dk1"/>
              </a:buClr>
              <a:buSzPts val="1600"/>
              <a:buChar char="•"/>
              <a:defRPr sz="16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3" name="Google Shape;233;p50"/>
          <p:cNvSpPr txBox="1">
            <a:spLocks noGrp="1"/>
          </p:cNvSpPr>
          <p:nvPr>
            <p:ph type="body" idx="14"/>
          </p:nvPr>
        </p:nvSpPr>
        <p:spPr>
          <a:xfrm>
            <a:off x="546941" y="5909692"/>
            <a:ext cx="641157" cy="589348"/>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0"/>
              </a:spcBef>
              <a:spcAft>
                <a:spcPts val="0"/>
              </a:spcAft>
              <a:buClr>
                <a:schemeClr val="lt1"/>
              </a:buClr>
              <a:buSzPts val="3200"/>
              <a:buNone/>
              <a:defRPr sz="3200">
                <a:solidFill>
                  <a:schemeClr val="lt1"/>
                </a:solidFill>
              </a:defRPr>
            </a:lvl1pPr>
            <a:lvl2pPr marL="914400" lvl="1" indent="-342900" algn="l">
              <a:lnSpc>
                <a:spcPct val="150000"/>
              </a:lnSpc>
              <a:spcBef>
                <a:spcPts val="0"/>
              </a:spcBef>
              <a:spcAft>
                <a:spcPts val="0"/>
              </a:spcAft>
              <a:buClr>
                <a:schemeClr val="dk1"/>
              </a:buClr>
              <a:buSzPts val="1800"/>
              <a:buChar char="•"/>
              <a:defRPr/>
            </a:lvl2pPr>
            <a:lvl3pPr marL="1371600" lvl="2" indent="-342900" algn="l">
              <a:lnSpc>
                <a:spcPct val="150000"/>
              </a:lnSpc>
              <a:spcBef>
                <a:spcPts val="0"/>
              </a:spcBef>
              <a:spcAft>
                <a:spcPts val="0"/>
              </a:spcAft>
              <a:buClr>
                <a:schemeClr val="dk1"/>
              </a:buClr>
              <a:buSzPts val="1800"/>
              <a:buChar char="•"/>
              <a:defRPr/>
            </a:lvl3pPr>
            <a:lvl4pPr marL="1828800" lvl="3" indent="-342900" algn="l">
              <a:lnSpc>
                <a:spcPct val="150000"/>
              </a:lnSpc>
              <a:spcBef>
                <a:spcPts val="0"/>
              </a:spcBef>
              <a:spcAft>
                <a:spcPts val="0"/>
              </a:spcAft>
              <a:buClr>
                <a:schemeClr val="dk1"/>
              </a:buClr>
              <a:buSzPts val="1800"/>
              <a:buChar char="•"/>
              <a:defRPr/>
            </a:lvl4pPr>
            <a:lvl5pPr marL="2286000" lvl="4" indent="-342900" algn="l">
              <a:lnSpc>
                <a:spcPct val="150000"/>
              </a:lnSpc>
              <a:spcBef>
                <a:spcPts val="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4" name="Google Shape;234;p50"/>
          <p:cNvSpPr txBox="1">
            <a:spLocks noGrp="1"/>
          </p:cNvSpPr>
          <p:nvPr>
            <p:ph type="body" idx="15"/>
          </p:nvPr>
        </p:nvSpPr>
        <p:spPr>
          <a:xfrm>
            <a:off x="1250640" y="4434958"/>
            <a:ext cx="1741458" cy="571500"/>
          </a:xfrm>
          <a:prstGeom prst="rect">
            <a:avLst/>
          </a:prstGeom>
          <a:noFill/>
          <a:ln>
            <a:noFill/>
          </a:ln>
        </p:spPr>
        <p:txBody>
          <a:bodyPr spcFirstLastPara="1" wrap="square" lIns="91425" tIns="45700" rIns="91425" bIns="45700" anchor="t" anchorCtr="0">
            <a:noAutofit/>
          </a:bodyPr>
          <a:lstStyle>
            <a:lvl1pPr marL="457200" lvl="0" indent="-228600" algn="l">
              <a:lnSpc>
                <a:spcPct val="150000"/>
              </a:lnSpc>
              <a:spcBef>
                <a:spcPts val="0"/>
              </a:spcBef>
              <a:spcAft>
                <a:spcPts val="0"/>
              </a:spcAft>
              <a:buClr>
                <a:schemeClr val="accent1"/>
              </a:buClr>
              <a:buSzPts val="1600"/>
              <a:buNone/>
              <a:defRPr sz="1600">
                <a:solidFill>
                  <a:schemeClr val="accent1"/>
                </a:solidFill>
              </a:defRPr>
            </a:lvl1pPr>
            <a:lvl2pPr marL="914400" lvl="1" indent="-355600" algn="l">
              <a:lnSpc>
                <a:spcPct val="150000"/>
              </a:lnSpc>
              <a:spcBef>
                <a:spcPts val="0"/>
              </a:spcBef>
              <a:spcAft>
                <a:spcPts val="0"/>
              </a:spcAft>
              <a:buClr>
                <a:schemeClr val="dk1"/>
              </a:buClr>
              <a:buSzPts val="2000"/>
              <a:buChar char="•"/>
              <a:defRPr sz="2000"/>
            </a:lvl2pPr>
            <a:lvl3pPr marL="1371600" lvl="2" indent="-342900" algn="l">
              <a:lnSpc>
                <a:spcPct val="150000"/>
              </a:lnSpc>
              <a:spcBef>
                <a:spcPts val="0"/>
              </a:spcBef>
              <a:spcAft>
                <a:spcPts val="0"/>
              </a:spcAft>
              <a:buClr>
                <a:schemeClr val="dk1"/>
              </a:buClr>
              <a:buSzPts val="1800"/>
              <a:buChar char="•"/>
              <a:defRPr sz="1800"/>
            </a:lvl3pPr>
            <a:lvl4pPr marL="1828800" lvl="3" indent="-330200" algn="l">
              <a:lnSpc>
                <a:spcPct val="150000"/>
              </a:lnSpc>
              <a:spcBef>
                <a:spcPts val="0"/>
              </a:spcBef>
              <a:spcAft>
                <a:spcPts val="0"/>
              </a:spcAft>
              <a:buClr>
                <a:schemeClr val="dk1"/>
              </a:buClr>
              <a:buSzPts val="1600"/>
              <a:buChar char="•"/>
              <a:defRPr sz="1600"/>
            </a:lvl4pPr>
            <a:lvl5pPr marL="2286000" lvl="4" indent="-330200" algn="l">
              <a:lnSpc>
                <a:spcPct val="150000"/>
              </a:lnSpc>
              <a:spcBef>
                <a:spcPts val="0"/>
              </a:spcBef>
              <a:spcAft>
                <a:spcPts val="0"/>
              </a:spcAft>
              <a:buClr>
                <a:schemeClr val="dk1"/>
              </a:buClr>
              <a:buSzPts val="1600"/>
              <a:buChar char="•"/>
              <a:defRPr sz="16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5" name="Google Shape;235;p50"/>
          <p:cNvSpPr txBox="1">
            <a:spLocks noGrp="1"/>
          </p:cNvSpPr>
          <p:nvPr>
            <p:ph type="body" idx="16"/>
          </p:nvPr>
        </p:nvSpPr>
        <p:spPr>
          <a:xfrm>
            <a:off x="535136" y="4434958"/>
            <a:ext cx="641157" cy="589348"/>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0"/>
              </a:spcBef>
              <a:spcAft>
                <a:spcPts val="0"/>
              </a:spcAft>
              <a:buClr>
                <a:schemeClr val="lt1"/>
              </a:buClr>
              <a:buSzPts val="3200"/>
              <a:buNone/>
              <a:defRPr sz="3200">
                <a:solidFill>
                  <a:schemeClr val="lt1"/>
                </a:solidFill>
              </a:defRPr>
            </a:lvl1pPr>
            <a:lvl2pPr marL="914400" lvl="1" indent="-342900" algn="l">
              <a:lnSpc>
                <a:spcPct val="150000"/>
              </a:lnSpc>
              <a:spcBef>
                <a:spcPts val="0"/>
              </a:spcBef>
              <a:spcAft>
                <a:spcPts val="0"/>
              </a:spcAft>
              <a:buClr>
                <a:schemeClr val="dk1"/>
              </a:buClr>
              <a:buSzPts val="1800"/>
              <a:buChar char="•"/>
              <a:defRPr/>
            </a:lvl2pPr>
            <a:lvl3pPr marL="1371600" lvl="2" indent="-342900" algn="l">
              <a:lnSpc>
                <a:spcPct val="150000"/>
              </a:lnSpc>
              <a:spcBef>
                <a:spcPts val="0"/>
              </a:spcBef>
              <a:spcAft>
                <a:spcPts val="0"/>
              </a:spcAft>
              <a:buClr>
                <a:schemeClr val="dk1"/>
              </a:buClr>
              <a:buSzPts val="1800"/>
              <a:buChar char="•"/>
              <a:defRPr/>
            </a:lvl3pPr>
            <a:lvl4pPr marL="1828800" lvl="3" indent="-342900" algn="l">
              <a:lnSpc>
                <a:spcPct val="150000"/>
              </a:lnSpc>
              <a:spcBef>
                <a:spcPts val="0"/>
              </a:spcBef>
              <a:spcAft>
                <a:spcPts val="0"/>
              </a:spcAft>
              <a:buClr>
                <a:schemeClr val="dk1"/>
              </a:buClr>
              <a:buSzPts val="1800"/>
              <a:buChar char="•"/>
              <a:defRPr/>
            </a:lvl4pPr>
            <a:lvl5pPr marL="2286000" lvl="4" indent="-342900" algn="l">
              <a:lnSpc>
                <a:spcPct val="150000"/>
              </a:lnSpc>
              <a:spcBef>
                <a:spcPts val="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36" name="Google Shape;236;p50" descr="Logo&#10;&#10;Description automatically generated"/>
          <p:cNvPicPr preferRelativeResize="0"/>
          <p:nvPr/>
        </p:nvPicPr>
        <p:blipFill rotWithShape="1">
          <a:blip r:embed="rId4">
            <a:alphaModFix/>
          </a:blip>
          <a:srcRect/>
          <a:stretch/>
        </p:blipFill>
        <p:spPr>
          <a:xfrm>
            <a:off x="1367719" y="2877166"/>
            <a:ext cx="1329856" cy="1372479"/>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9"/>
        <p:cNvGrpSpPr/>
        <p:nvPr/>
      </p:nvGrpSpPr>
      <p:grpSpPr>
        <a:xfrm>
          <a:off x="0" y="0"/>
          <a:ext cx="0" cy="0"/>
          <a:chOff x="0" y="0"/>
          <a:chExt cx="0" cy="0"/>
        </a:xfrm>
      </p:grpSpPr>
      <p:sp>
        <p:nvSpPr>
          <p:cNvPr id="60" name="Google Shape;60;p40"/>
          <p:cNvSpPr txBox="1">
            <a:spLocks noGrp="1"/>
          </p:cNvSpPr>
          <p:nvPr>
            <p:ph type="title"/>
          </p:nvPr>
        </p:nvSpPr>
        <p:spPr>
          <a:xfrm>
            <a:off x="3503776" y="365125"/>
            <a:ext cx="7850024"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4400"/>
              <a:buFont typeface="Arial"/>
              <a:buNone/>
              <a:defRPr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1" name="Google Shape;61;p40"/>
          <p:cNvSpPr txBox="1">
            <a:spLocks noGrp="1"/>
          </p:cNvSpPr>
          <p:nvPr>
            <p:ph type="body" idx="1"/>
          </p:nvPr>
        </p:nvSpPr>
        <p:spPr>
          <a:xfrm>
            <a:off x="3518966" y="1690688"/>
            <a:ext cx="7834833" cy="4486275"/>
          </a:xfrm>
          <a:prstGeom prst="rect">
            <a:avLst/>
          </a:prstGeom>
          <a:noFill/>
          <a:ln>
            <a:noFill/>
          </a:ln>
        </p:spPr>
        <p:txBody>
          <a:bodyPr spcFirstLastPara="1" wrap="square" lIns="91425" tIns="45700" rIns="91425" bIns="45700" anchor="t" anchorCtr="0">
            <a:normAutofit/>
          </a:bodyPr>
          <a:lstStyle>
            <a:lvl1pPr marL="457200" lvl="0" indent="-381000" algn="l">
              <a:lnSpc>
                <a:spcPct val="150000"/>
              </a:lnSpc>
              <a:spcBef>
                <a:spcPts val="0"/>
              </a:spcBef>
              <a:spcAft>
                <a:spcPts val="0"/>
              </a:spcAft>
              <a:buClr>
                <a:schemeClr val="dk2"/>
              </a:buClr>
              <a:buSzPts val="2400"/>
              <a:buChar char="✔"/>
              <a:defRPr sz="2400"/>
            </a:lvl1pPr>
            <a:lvl2pPr marL="914400" lvl="1" indent="-368300" algn="l">
              <a:lnSpc>
                <a:spcPct val="150000"/>
              </a:lnSpc>
              <a:spcBef>
                <a:spcPts val="0"/>
              </a:spcBef>
              <a:spcAft>
                <a:spcPts val="0"/>
              </a:spcAft>
              <a:buClr>
                <a:schemeClr val="dk1"/>
              </a:buClr>
              <a:buSzPts val="2200"/>
              <a:buChar char="•"/>
              <a:defRPr sz="2200"/>
            </a:lvl2pPr>
            <a:lvl3pPr marL="1371600" lvl="2" indent="-355600" algn="l">
              <a:lnSpc>
                <a:spcPct val="150000"/>
              </a:lnSpc>
              <a:spcBef>
                <a:spcPts val="0"/>
              </a:spcBef>
              <a:spcAft>
                <a:spcPts val="0"/>
              </a:spcAft>
              <a:buClr>
                <a:schemeClr val="dk1"/>
              </a:buClr>
              <a:buSzPts val="2000"/>
              <a:buChar char="•"/>
              <a:defRPr/>
            </a:lvl3pPr>
            <a:lvl4pPr marL="1828800" lvl="3" indent="-342900" algn="l">
              <a:lnSpc>
                <a:spcPct val="150000"/>
              </a:lnSpc>
              <a:spcBef>
                <a:spcPts val="0"/>
              </a:spcBef>
              <a:spcAft>
                <a:spcPts val="0"/>
              </a:spcAft>
              <a:buClr>
                <a:schemeClr val="dk1"/>
              </a:buClr>
              <a:buSzPts val="1800"/>
              <a:buChar char="•"/>
              <a:defRPr/>
            </a:lvl4pPr>
            <a:lvl5pPr marL="2286000" lvl="4" indent="-342900" algn="l">
              <a:lnSpc>
                <a:spcPct val="150000"/>
              </a:lnSpc>
              <a:spcBef>
                <a:spcPts val="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2" name="Google Shape;62;p40"/>
          <p:cNvSpPr txBox="1">
            <a:spLocks noGrp="1"/>
          </p:cNvSpPr>
          <p:nvPr>
            <p:ph type="dt" idx="10"/>
          </p:nvPr>
        </p:nvSpPr>
        <p:spPr>
          <a:xfrm>
            <a:off x="3503777" y="6310312"/>
            <a:ext cx="105967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40"/>
          <p:cNvSpPr txBox="1">
            <a:spLocks noGrp="1"/>
          </p:cNvSpPr>
          <p:nvPr>
            <p:ph type="ftr" idx="11"/>
          </p:nvPr>
        </p:nvSpPr>
        <p:spPr>
          <a:xfrm>
            <a:off x="5893866" y="6302938"/>
            <a:ext cx="3985072"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64" name="Google Shape;64;p40" descr="Εικόνα που περιέχει δέντρο, υπαίθριος, δάσος, δασώδης&#10;&#10;Περιγραφή που δημιουργήθηκε αυτόματα"/>
          <p:cNvPicPr preferRelativeResize="0"/>
          <p:nvPr/>
        </p:nvPicPr>
        <p:blipFill rotWithShape="1">
          <a:blip r:embed="rId2">
            <a:alphaModFix/>
          </a:blip>
          <a:srcRect/>
          <a:stretch/>
        </p:blipFill>
        <p:spPr>
          <a:xfrm>
            <a:off x="492012" y="0"/>
            <a:ext cx="2606079" cy="6858000"/>
          </a:xfrm>
          <a:prstGeom prst="rect">
            <a:avLst/>
          </a:prstGeom>
          <a:noFill/>
          <a:ln>
            <a:noFill/>
          </a:ln>
        </p:spPr>
      </p:pic>
      <p:sp>
        <p:nvSpPr>
          <p:cNvPr id="65" name="Google Shape;65;p40"/>
          <p:cNvSpPr/>
          <p:nvPr/>
        </p:nvSpPr>
        <p:spPr>
          <a:xfrm rot="5400000">
            <a:off x="8443121" y="3198026"/>
            <a:ext cx="6858000" cy="461951"/>
          </a:xfrm>
          <a:custGeom>
            <a:avLst/>
            <a:gdLst/>
            <a:ahLst/>
            <a:cxnLst/>
            <a:rect l="l" t="t" r="r" b="b"/>
            <a:pathLst>
              <a:path w="93882" h="13858" fill="none" extrusionOk="0">
                <a:moveTo>
                  <a:pt x="0" y="1"/>
                </a:moveTo>
                <a:cubicBezTo>
                  <a:pt x="6195" y="3667"/>
                  <a:pt x="11217" y="9678"/>
                  <a:pt x="18219" y="11401"/>
                </a:cubicBezTo>
                <a:cubicBezTo>
                  <a:pt x="27970" y="13857"/>
                  <a:pt x="37501" y="7186"/>
                  <a:pt x="47362" y="5243"/>
                </a:cubicBezTo>
                <a:cubicBezTo>
                  <a:pt x="54291" y="3886"/>
                  <a:pt x="61439" y="4876"/>
                  <a:pt x="67781" y="7992"/>
                </a:cubicBezTo>
                <a:cubicBezTo>
                  <a:pt x="71044" y="9642"/>
                  <a:pt x="74233" y="11878"/>
                  <a:pt x="77862" y="12061"/>
                </a:cubicBezTo>
                <a:cubicBezTo>
                  <a:pt x="83911" y="12318"/>
                  <a:pt x="88529" y="6892"/>
                  <a:pt x="93882" y="4106"/>
                </a:cubicBezTo>
              </a:path>
            </a:pathLst>
          </a:custGeom>
          <a:solidFill>
            <a:schemeClr val="accent1"/>
          </a:solidFill>
          <a:ln w="19050" cap="flat" cmpd="sng">
            <a:solidFill>
              <a:schemeClr val="lt1"/>
            </a:solidFill>
            <a:prstDash val="solid"/>
            <a:miter lim="36658"/>
            <a:headEnd type="none" w="sm" len="sm"/>
            <a:tailEnd type="none" w="sm" len="sm"/>
          </a:ln>
        </p:spPr>
        <p:txBody>
          <a:bodyPr spcFirstLastPara="1" wrap="square" lIns="121900" tIns="121900" rIns="121900" bIns="121900" anchor="ctr" anchorCtr="0">
            <a:no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Arial"/>
              <a:ea typeface="Arial"/>
              <a:cs typeface="Arial"/>
              <a:sym typeface="Arial"/>
            </a:endParaRPr>
          </a:p>
        </p:txBody>
      </p:sp>
      <p:sp>
        <p:nvSpPr>
          <p:cNvPr id="66" name="Google Shape;66;p40"/>
          <p:cNvSpPr txBox="1">
            <a:spLocks noGrp="1"/>
          </p:cNvSpPr>
          <p:nvPr>
            <p:ph type="sldNum" idx="12"/>
          </p:nvPr>
        </p:nvSpPr>
        <p:spPr>
          <a:xfrm>
            <a:off x="11641146" y="5623797"/>
            <a:ext cx="55085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2000">
                <a:solidFill>
                  <a:schemeClr val="accent2"/>
                </a:solidFill>
                <a:latin typeface="Arial"/>
                <a:ea typeface="Arial"/>
                <a:cs typeface="Arial"/>
                <a:sym typeface="Arial"/>
              </a:defRPr>
            </a:lvl1pPr>
            <a:lvl2pPr marL="0" lvl="1" indent="0" algn="r">
              <a:spcBef>
                <a:spcPts val="0"/>
              </a:spcBef>
              <a:buNone/>
              <a:defRPr sz="2000">
                <a:solidFill>
                  <a:schemeClr val="accent2"/>
                </a:solidFill>
                <a:latin typeface="Arial"/>
                <a:ea typeface="Arial"/>
                <a:cs typeface="Arial"/>
                <a:sym typeface="Arial"/>
              </a:defRPr>
            </a:lvl2pPr>
            <a:lvl3pPr marL="0" lvl="2" indent="0" algn="r">
              <a:spcBef>
                <a:spcPts val="0"/>
              </a:spcBef>
              <a:buNone/>
              <a:defRPr sz="2000">
                <a:solidFill>
                  <a:schemeClr val="accent2"/>
                </a:solidFill>
                <a:latin typeface="Arial"/>
                <a:ea typeface="Arial"/>
                <a:cs typeface="Arial"/>
                <a:sym typeface="Arial"/>
              </a:defRPr>
            </a:lvl3pPr>
            <a:lvl4pPr marL="0" lvl="3" indent="0" algn="r">
              <a:spcBef>
                <a:spcPts val="0"/>
              </a:spcBef>
              <a:buNone/>
              <a:defRPr sz="2000">
                <a:solidFill>
                  <a:schemeClr val="accent2"/>
                </a:solidFill>
                <a:latin typeface="Arial"/>
                <a:ea typeface="Arial"/>
                <a:cs typeface="Arial"/>
                <a:sym typeface="Arial"/>
              </a:defRPr>
            </a:lvl4pPr>
            <a:lvl5pPr marL="0" lvl="4" indent="0" algn="r">
              <a:spcBef>
                <a:spcPts val="0"/>
              </a:spcBef>
              <a:buNone/>
              <a:defRPr sz="2000">
                <a:solidFill>
                  <a:schemeClr val="accent2"/>
                </a:solidFill>
                <a:latin typeface="Arial"/>
                <a:ea typeface="Arial"/>
                <a:cs typeface="Arial"/>
                <a:sym typeface="Arial"/>
              </a:defRPr>
            </a:lvl5pPr>
            <a:lvl6pPr marL="0" lvl="5" indent="0" algn="r">
              <a:spcBef>
                <a:spcPts val="0"/>
              </a:spcBef>
              <a:buNone/>
              <a:defRPr sz="2000">
                <a:solidFill>
                  <a:schemeClr val="accent2"/>
                </a:solidFill>
                <a:latin typeface="Arial"/>
                <a:ea typeface="Arial"/>
                <a:cs typeface="Arial"/>
                <a:sym typeface="Arial"/>
              </a:defRPr>
            </a:lvl6pPr>
            <a:lvl7pPr marL="0" lvl="6" indent="0" algn="r">
              <a:spcBef>
                <a:spcPts val="0"/>
              </a:spcBef>
              <a:buNone/>
              <a:defRPr sz="2000">
                <a:solidFill>
                  <a:schemeClr val="accent2"/>
                </a:solidFill>
                <a:latin typeface="Arial"/>
                <a:ea typeface="Arial"/>
                <a:cs typeface="Arial"/>
                <a:sym typeface="Arial"/>
              </a:defRPr>
            </a:lvl7pPr>
            <a:lvl8pPr marL="0" lvl="7" indent="0" algn="r">
              <a:spcBef>
                <a:spcPts val="0"/>
              </a:spcBef>
              <a:buNone/>
              <a:defRPr sz="2000">
                <a:solidFill>
                  <a:schemeClr val="accent2"/>
                </a:solidFill>
                <a:latin typeface="Arial"/>
                <a:ea typeface="Arial"/>
                <a:cs typeface="Arial"/>
                <a:sym typeface="Arial"/>
              </a:defRPr>
            </a:lvl8pPr>
            <a:lvl9pPr marL="0" lvl="8" indent="0" algn="r">
              <a:spcBef>
                <a:spcPts val="0"/>
              </a:spcBef>
              <a:buNone/>
              <a:defRPr sz="2000">
                <a:solidFill>
                  <a:schemeClr val="accent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‹Nº›</a:t>
            </a:fld>
            <a:endParaRPr/>
          </a:p>
        </p:txBody>
      </p:sp>
      <p:pic>
        <p:nvPicPr>
          <p:cNvPr id="67" name="Google Shape;67;p40" descr="Logo&#10;&#10;Description automatically generated"/>
          <p:cNvPicPr preferRelativeResize="0"/>
          <p:nvPr/>
        </p:nvPicPr>
        <p:blipFill rotWithShape="1">
          <a:blip r:embed="rId3">
            <a:alphaModFix/>
          </a:blip>
          <a:srcRect/>
          <a:stretch/>
        </p:blipFill>
        <p:spPr>
          <a:xfrm>
            <a:off x="976687" y="2438400"/>
            <a:ext cx="1611681" cy="1663337"/>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80"/>
        <p:cNvGrpSpPr/>
        <p:nvPr/>
      </p:nvGrpSpPr>
      <p:grpSpPr>
        <a:xfrm>
          <a:off x="0" y="0"/>
          <a:ext cx="0" cy="0"/>
          <a:chOff x="0" y="0"/>
          <a:chExt cx="0" cy="0"/>
        </a:xfrm>
      </p:grpSpPr>
      <p:sp>
        <p:nvSpPr>
          <p:cNvPr id="81" name="Google Shape;81;p42"/>
          <p:cNvSpPr txBox="1">
            <a:spLocks noGrp="1"/>
          </p:cNvSpPr>
          <p:nvPr>
            <p:ph type="ctrTitle"/>
          </p:nvPr>
        </p:nvSpPr>
        <p:spPr>
          <a:xfrm>
            <a:off x="838200" y="1701897"/>
            <a:ext cx="10290000" cy="962000"/>
          </a:xfrm>
          <a:prstGeom prst="rect">
            <a:avLst/>
          </a:prstGeom>
          <a:noFill/>
          <a:ln>
            <a:noFill/>
          </a:ln>
        </p:spPr>
        <p:txBody>
          <a:bodyPr spcFirstLastPara="1" wrap="square" lIns="91425" tIns="91425" rIns="91425" bIns="91425" anchor="t" anchorCtr="0">
            <a:noAutofit/>
          </a:bodyPr>
          <a:lstStyle>
            <a:lvl1pPr lvl="0" algn="l">
              <a:lnSpc>
                <a:spcPct val="90000"/>
              </a:lnSpc>
              <a:spcBef>
                <a:spcPts val="0"/>
              </a:spcBef>
              <a:spcAft>
                <a:spcPts val="0"/>
              </a:spcAft>
              <a:buClr>
                <a:schemeClr val="accent2"/>
              </a:buClr>
              <a:buSzPts val="3600"/>
              <a:buFont typeface="Arial"/>
              <a:buNone/>
              <a:defRPr sz="4000" b="1" i="0">
                <a:solidFill>
                  <a:schemeClr val="accent2"/>
                </a:solidFill>
                <a:latin typeface="Arial"/>
                <a:ea typeface="Arial"/>
                <a:cs typeface="Arial"/>
                <a:sym typeface="Arial"/>
              </a:defRPr>
            </a:lvl1pPr>
            <a:lvl2pPr lvl="1" algn="r">
              <a:spcBef>
                <a:spcPts val="0"/>
              </a:spcBef>
              <a:spcAft>
                <a:spcPts val="0"/>
              </a:spcAft>
              <a:buSzPts val="1800"/>
              <a:buNone/>
              <a:defRPr sz="2400"/>
            </a:lvl2pPr>
            <a:lvl3pPr lvl="2" algn="r">
              <a:spcBef>
                <a:spcPts val="0"/>
              </a:spcBef>
              <a:spcAft>
                <a:spcPts val="0"/>
              </a:spcAft>
              <a:buSzPts val="1800"/>
              <a:buNone/>
              <a:defRPr sz="2400"/>
            </a:lvl3pPr>
            <a:lvl4pPr lvl="3" algn="r">
              <a:spcBef>
                <a:spcPts val="0"/>
              </a:spcBef>
              <a:spcAft>
                <a:spcPts val="0"/>
              </a:spcAft>
              <a:buSzPts val="1800"/>
              <a:buNone/>
              <a:defRPr sz="2400"/>
            </a:lvl4pPr>
            <a:lvl5pPr lvl="4" algn="r">
              <a:spcBef>
                <a:spcPts val="0"/>
              </a:spcBef>
              <a:spcAft>
                <a:spcPts val="0"/>
              </a:spcAft>
              <a:buSzPts val="1800"/>
              <a:buNone/>
              <a:defRPr sz="2400"/>
            </a:lvl5pPr>
            <a:lvl6pPr lvl="5" algn="r">
              <a:spcBef>
                <a:spcPts val="0"/>
              </a:spcBef>
              <a:spcAft>
                <a:spcPts val="0"/>
              </a:spcAft>
              <a:buSzPts val="1800"/>
              <a:buNone/>
              <a:defRPr sz="2400"/>
            </a:lvl6pPr>
            <a:lvl7pPr lvl="6" algn="r">
              <a:spcBef>
                <a:spcPts val="0"/>
              </a:spcBef>
              <a:spcAft>
                <a:spcPts val="0"/>
              </a:spcAft>
              <a:buSzPts val="1800"/>
              <a:buNone/>
              <a:defRPr sz="2400"/>
            </a:lvl7pPr>
            <a:lvl8pPr lvl="7" algn="r">
              <a:spcBef>
                <a:spcPts val="0"/>
              </a:spcBef>
              <a:spcAft>
                <a:spcPts val="0"/>
              </a:spcAft>
              <a:buSzPts val="1800"/>
              <a:buNone/>
              <a:defRPr sz="2400"/>
            </a:lvl8pPr>
            <a:lvl9pPr lvl="8" algn="r">
              <a:spcBef>
                <a:spcPts val="0"/>
              </a:spcBef>
              <a:spcAft>
                <a:spcPts val="0"/>
              </a:spcAft>
              <a:buSzPts val="1800"/>
              <a:buNone/>
              <a:defRPr sz="2400"/>
            </a:lvl9pPr>
          </a:lstStyle>
          <a:p>
            <a:endParaRPr/>
          </a:p>
        </p:txBody>
      </p:sp>
      <p:sp>
        <p:nvSpPr>
          <p:cNvPr id="82" name="Google Shape;82;p42"/>
          <p:cNvSpPr txBox="1">
            <a:spLocks noGrp="1"/>
          </p:cNvSpPr>
          <p:nvPr>
            <p:ph type="subTitle" idx="1"/>
          </p:nvPr>
        </p:nvSpPr>
        <p:spPr>
          <a:xfrm>
            <a:off x="840249" y="4747635"/>
            <a:ext cx="3099600" cy="1279200"/>
          </a:xfrm>
          <a:prstGeom prst="rect">
            <a:avLst/>
          </a:prstGeom>
          <a:noFill/>
          <a:ln>
            <a:noFill/>
          </a:ln>
        </p:spPr>
        <p:txBody>
          <a:bodyPr spcFirstLastPara="1" wrap="square" lIns="91425" tIns="91425" rIns="91425" bIns="91425" anchor="t" anchorCtr="0">
            <a:noAutofit/>
          </a:bodyPr>
          <a:lstStyle>
            <a:lvl1pPr lvl="0" algn="ctr">
              <a:lnSpc>
                <a:spcPct val="150000"/>
              </a:lnSpc>
              <a:spcBef>
                <a:spcPts val="0"/>
              </a:spcBef>
              <a:spcAft>
                <a:spcPts val="0"/>
              </a:spcAft>
              <a:buClr>
                <a:schemeClr val="dk2"/>
              </a:buClr>
              <a:buSzPts val="1000"/>
              <a:buNone/>
              <a:defRPr sz="1867" b="0" i="0">
                <a:latin typeface="Arial"/>
                <a:ea typeface="Arial"/>
                <a:cs typeface="Arial"/>
                <a:sym typeface="Arial"/>
              </a:defRPr>
            </a:lvl1pPr>
            <a:lvl2pPr lvl="1" algn="ctr">
              <a:lnSpc>
                <a:spcPct val="100000"/>
              </a:lnSpc>
              <a:spcBef>
                <a:spcPts val="0"/>
              </a:spcBef>
              <a:spcAft>
                <a:spcPts val="0"/>
              </a:spcAft>
              <a:buClr>
                <a:schemeClr val="dk1"/>
              </a:buClr>
              <a:buSzPts val="1000"/>
              <a:buNone/>
              <a:defRPr sz="1333"/>
            </a:lvl2pPr>
            <a:lvl3pPr lvl="2" algn="ctr">
              <a:lnSpc>
                <a:spcPct val="100000"/>
              </a:lnSpc>
              <a:spcBef>
                <a:spcPts val="0"/>
              </a:spcBef>
              <a:spcAft>
                <a:spcPts val="0"/>
              </a:spcAft>
              <a:buClr>
                <a:schemeClr val="dk1"/>
              </a:buClr>
              <a:buSzPts val="1000"/>
              <a:buNone/>
              <a:defRPr sz="1333"/>
            </a:lvl3pPr>
            <a:lvl4pPr lvl="3" algn="ctr">
              <a:lnSpc>
                <a:spcPct val="100000"/>
              </a:lnSpc>
              <a:spcBef>
                <a:spcPts val="0"/>
              </a:spcBef>
              <a:spcAft>
                <a:spcPts val="0"/>
              </a:spcAft>
              <a:buClr>
                <a:schemeClr val="dk1"/>
              </a:buClr>
              <a:buSzPts val="1000"/>
              <a:buNone/>
              <a:defRPr sz="1333"/>
            </a:lvl4pPr>
            <a:lvl5pPr lvl="4" algn="ctr">
              <a:lnSpc>
                <a:spcPct val="100000"/>
              </a:lnSpc>
              <a:spcBef>
                <a:spcPts val="0"/>
              </a:spcBef>
              <a:spcAft>
                <a:spcPts val="0"/>
              </a:spcAft>
              <a:buClr>
                <a:schemeClr val="dk1"/>
              </a:buClr>
              <a:buSzPts val="1000"/>
              <a:buNone/>
              <a:defRPr sz="1333"/>
            </a:lvl5pPr>
            <a:lvl6pPr lvl="5" algn="ctr">
              <a:lnSpc>
                <a:spcPct val="100000"/>
              </a:lnSpc>
              <a:spcBef>
                <a:spcPts val="0"/>
              </a:spcBef>
              <a:spcAft>
                <a:spcPts val="0"/>
              </a:spcAft>
              <a:buClr>
                <a:schemeClr val="dk1"/>
              </a:buClr>
              <a:buSzPts val="1000"/>
              <a:buNone/>
              <a:defRPr sz="1333"/>
            </a:lvl6pPr>
            <a:lvl7pPr lvl="6" algn="ctr">
              <a:lnSpc>
                <a:spcPct val="100000"/>
              </a:lnSpc>
              <a:spcBef>
                <a:spcPts val="0"/>
              </a:spcBef>
              <a:spcAft>
                <a:spcPts val="0"/>
              </a:spcAft>
              <a:buClr>
                <a:schemeClr val="dk1"/>
              </a:buClr>
              <a:buSzPts val="1000"/>
              <a:buNone/>
              <a:defRPr sz="1333"/>
            </a:lvl7pPr>
            <a:lvl8pPr lvl="7" algn="ctr">
              <a:lnSpc>
                <a:spcPct val="100000"/>
              </a:lnSpc>
              <a:spcBef>
                <a:spcPts val="0"/>
              </a:spcBef>
              <a:spcAft>
                <a:spcPts val="0"/>
              </a:spcAft>
              <a:buClr>
                <a:schemeClr val="dk1"/>
              </a:buClr>
              <a:buSzPts val="1000"/>
              <a:buNone/>
              <a:defRPr sz="1333"/>
            </a:lvl8pPr>
            <a:lvl9pPr lvl="8" algn="ctr">
              <a:lnSpc>
                <a:spcPct val="100000"/>
              </a:lnSpc>
              <a:spcBef>
                <a:spcPts val="0"/>
              </a:spcBef>
              <a:spcAft>
                <a:spcPts val="0"/>
              </a:spcAft>
              <a:buClr>
                <a:schemeClr val="dk1"/>
              </a:buClr>
              <a:buSzPts val="1000"/>
              <a:buNone/>
              <a:defRPr sz="1333"/>
            </a:lvl9pPr>
          </a:lstStyle>
          <a:p>
            <a:endParaRPr/>
          </a:p>
        </p:txBody>
      </p:sp>
      <p:sp>
        <p:nvSpPr>
          <p:cNvPr id="83" name="Google Shape;83;p42"/>
          <p:cNvSpPr txBox="1">
            <a:spLocks noGrp="1"/>
          </p:cNvSpPr>
          <p:nvPr>
            <p:ph type="subTitle" idx="2"/>
          </p:nvPr>
        </p:nvSpPr>
        <p:spPr>
          <a:xfrm>
            <a:off x="4454167" y="4747635"/>
            <a:ext cx="3104800" cy="1279200"/>
          </a:xfrm>
          <a:prstGeom prst="rect">
            <a:avLst/>
          </a:prstGeom>
          <a:noFill/>
          <a:ln>
            <a:noFill/>
          </a:ln>
        </p:spPr>
        <p:txBody>
          <a:bodyPr spcFirstLastPara="1" wrap="square" lIns="91425" tIns="91425" rIns="91425" bIns="91425" anchor="t" anchorCtr="0">
            <a:noAutofit/>
          </a:bodyPr>
          <a:lstStyle>
            <a:lvl1pPr lvl="0" algn="ctr">
              <a:lnSpc>
                <a:spcPct val="150000"/>
              </a:lnSpc>
              <a:spcBef>
                <a:spcPts val="0"/>
              </a:spcBef>
              <a:spcAft>
                <a:spcPts val="0"/>
              </a:spcAft>
              <a:buClr>
                <a:schemeClr val="dk2"/>
              </a:buClr>
              <a:buSzPts val="1000"/>
              <a:buNone/>
              <a:defRPr sz="1867" b="0" i="0">
                <a:latin typeface="Arial"/>
                <a:ea typeface="Arial"/>
                <a:cs typeface="Arial"/>
                <a:sym typeface="Arial"/>
              </a:defRPr>
            </a:lvl1pPr>
            <a:lvl2pPr lvl="1" algn="ctr">
              <a:lnSpc>
                <a:spcPct val="100000"/>
              </a:lnSpc>
              <a:spcBef>
                <a:spcPts val="0"/>
              </a:spcBef>
              <a:spcAft>
                <a:spcPts val="0"/>
              </a:spcAft>
              <a:buClr>
                <a:schemeClr val="dk1"/>
              </a:buClr>
              <a:buSzPts val="1000"/>
              <a:buNone/>
              <a:defRPr sz="1333"/>
            </a:lvl2pPr>
            <a:lvl3pPr lvl="2" algn="ctr">
              <a:lnSpc>
                <a:spcPct val="100000"/>
              </a:lnSpc>
              <a:spcBef>
                <a:spcPts val="0"/>
              </a:spcBef>
              <a:spcAft>
                <a:spcPts val="0"/>
              </a:spcAft>
              <a:buClr>
                <a:schemeClr val="dk1"/>
              </a:buClr>
              <a:buSzPts val="1000"/>
              <a:buNone/>
              <a:defRPr sz="1333"/>
            </a:lvl3pPr>
            <a:lvl4pPr lvl="3" algn="ctr">
              <a:lnSpc>
                <a:spcPct val="100000"/>
              </a:lnSpc>
              <a:spcBef>
                <a:spcPts val="0"/>
              </a:spcBef>
              <a:spcAft>
                <a:spcPts val="0"/>
              </a:spcAft>
              <a:buClr>
                <a:schemeClr val="dk1"/>
              </a:buClr>
              <a:buSzPts val="1000"/>
              <a:buNone/>
              <a:defRPr sz="1333"/>
            </a:lvl4pPr>
            <a:lvl5pPr lvl="4" algn="ctr">
              <a:lnSpc>
                <a:spcPct val="100000"/>
              </a:lnSpc>
              <a:spcBef>
                <a:spcPts val="0"/>
              </a:spcBef>
              <a:spcAft>
                <a:spcPts val="0"/>
              </a:spcAft>
              <a:buClr>
                <a:schemeClr val="dk1"/>
              </a:buClr>
              <a:buSzPts val="1000"/>
              <a:buNone/>
              <a:defRPr sz="1333"/>
            </a:lvl5pPr>
            <a:lvl6pPr lvl="5" algn="ctr">
              <a:lnSpc>
                <a:spcPct val="100000"/>
              </a:lnSpc>
              <a:spcBef>
                <a:spcPts val="0"/>
              </a:spcBef>
              <a:spcAft>
                <a:spcPts val="0"/>
              </a:spcAft>
              <a:buClr>
                <a:schemeClr val="dk1"/>
              </a:buClr>
              <a:buSzPts val="1000"/>
              <a:buNone/>
              <a:defRPr sz="1333"/>
            </a:lvl6pPr>
            <a:lvl7pPr lvl="6" algn="ctr">
              <a:lnSpc>
                <a:spcPct val="100000"/>
              </a:lnSpc>
              <a:spcBef>
                <a:spcPts val="0"/>
              </a:spcBef>
              <a:spcAft>
                <a:spcPts val="0"/>
              </a:spcAft>
              <a:buClr>
                <a:schemeClr val="dk1"/>
              </a:buClr>
              <a:buSzPts val="1000"/>
              <a:buNone/>
              <a:defRPr sz="1333"/>
            </a:lvl7pPr>
            <a:lvl8pPr lvl="7" algn="ctr">
              <a:lnSpc>
                <a:spcPct val="100000"/>
              </a:lnSpc>
              <a:spcBef>
                <a:spcPts val="0"/>
              </a:spcBef>
              <a:spcAft>
                <a:spcPts val="0"/>
              </a:spcAft>
              <a:buClr>
                <a:schemeClr val="dk1"/>
              </a:buClr>
              <a:buSzPts val="1000"/>
              <a:buNone/>
              <a:defRPr sz="1333"/>
            </a:lvl8pPr>
            <a:lvl9pPr lvl="8" algn="ctr">
              <a:lnSpc>
                <a:spcPct val="100000"/>
              </a:lnSpc>
              <a:spcBef>
                <a:spcPts val="0"/>
              </a:spcBef>
              <a:spcAft>
                <a:spcPts val="0"/>
              </a:spcAft>
              <a:buClr>
                <a:schemeClr val="dk1"/>
              </a:buClr>
              <a:buSzPts val="1000"/>
              <a:buNone/>
              <a:defRPr sz="1333"/>
            </a:lvl9pPr>
          </a:lstStyle>
          <a:p>
            <a:endParaRPr/>
          </a:p>
        </p:txBody>
      </p:sp>
      <p:sp>
        <p:nvSpPr>
          <p:cNvPr id="84" name="Google Shape;84;p42"/>
          <p:cNvSpPr txBox="1">
            <a:spLocks noGrp="1"/>
          </p:cNvSpPr>
          <p:nvPr>
            <p:ph type="ctrTitle" idx="3"/>
          </p:nvPr>
        </p:nvSpPr>
        <p:spPr>
          <a:xfrm>
            <a:off x="838200" y="4350500"/>
            <a:ext cx="3104800" cy="513200"/>
          </a:xfrm>
          <a:prstGeom prst="rect">
            <a:avLst/>
          </a:prstGeom>
          <a:noFill/>
          <a:ln>
            <a:noFill/>
          </a:ln>
        </p:spPr>
        <p:txBody>
          <a:bodyPr spcFirstLastPara="1" wrap="square" lIns="91425" tIns="91425" rIns="91425" bIns="91425" anchor="b" anchorCtr="0">
            <a:noAutofit/>
          </a:bodyPr>
          <a:lstStyle>
            <a:lvl1pPr lvl="0" algn="ctr">
              <a:lnSpc>
                <a:spcPct val="90000"/>
              </a:lnSpc>
              <a:spcBef>
                <a:spcPts val="0"/>
              </a:spcBef>
              <a:spcAft>
                <a:spcPts val="0"/>
              </a:spcAft>
              <a:buClr>
                <a:schemeClr val="accent3"/>
              </a:buClr>
              <a:buSzPts val="1600"/>
              <a:buFont typeface="Fira Sans Condensed Medium"/>
              <a:buNone/>
              <a:defRPr sz="2800" b="1" i="0">
                <a:latin typeface="Arial"/>
                <a:ea typeface="Arial"/>
                <a:cs typeface="Arial"/>
                <a:sym typeface="Arial"/>
              </a:defRPr>
            </a:lvl1pPr>
            <a:lvl2pPr lvl="1" algn="ctr">
              <a:spcBef>
                <a:spcPts val="0"/>
              </a:spcBef>
              <a:spcAft>
                <a:spcPts val="0"/>
              </a:spcAft>
              <a:buSzPts val="1600"/>
              <a:buFont typeface="Fira Sans Condensed Medium"/>
              <a:buNone/>
              <a:defRPr sz="2133">
                <a:latin typeface="Fira Sans Condensed Medium"/>
                <a:ea typeface="Fira Sans Condensed Medium"/>
                <a:cs typeface="Fira Sans Condensed Medium"/>
                <a:sym typeface="Fira Sans Condensed Medium"/>
              </a:defRPr>
            </a:lvl2pPr>
            <a:lvl3pPr lvl="2" algn="ctr">
              <a:spcBef>
                <a:spcPts val="0"/>
              </a:spcBef>
              <a:spcAft>
                <a:spcPts val="0"/>
              </a:spcAft>
              <a:buSzPts val="1600"/>
              <a:buFont typeface="Fira Sans Condensed Medium"/>
              <a:buNone/>
              <a:defRPr sz="2133">
                <a:latin typeface="Fira Sans Condensed Medium"/>
                <a:ea typeface="Fira Sans Condensed Medium"/>
                <a:cs typeface="Fira Sans Condensed Medium"/>
                <a:sym typeface="Fira Sans Condensed Medium"/>
              </a:defRPr>
            </a:lvl3pPr>
            <a:lvl4pPr lvl="3" algn="ctr">
              <a:spcBef>
                <a:spcPts val="0"/>
              </a:spcBef>
              <a:spcAft>
                <a:spcPts val="0"/>
              </a:spcAft>
              <a:buSzPts val="1600"/>
              <a:buFont typeface="Fira Sans Condensed Medium"/>
              <a:buNone/>
              <a:defRPr sz="2133">
                <a:latin typeface="Fira Sans Condensed Medium"/>
                <a:ea typeface="Fira Sans Condensed Medium"/>
                <a:cs typeface="Fira Sans Condensed Medium"/>
                <a:sym typeface="Fira Sans Condensed Medium"/>
              </a:defRPr>
            </a:lvl4pPr>
            <a:lvl5pPr lvl="4" algn="ctr">
              <a:spcBef>
                <a:spcPts val="0"/>
              </a:spcBef>
              <a:spcAft>
                <a:spcPts val="0"/>
              </a:spcAft>
              <a:buSzPts val="1600"/>
              <a:buFont typeface="Fira Sans Condensed Medium"/>
              <a:buNone/>
              <a:defRPr sz="2133">
                <a:latin typeface="Fira Sans Condensed Medium"/>
                <a:ea typeface="Fira Sans Condensed Medium"/>
                <a:cs typeface="Fira Sans Condensed Medium"/>
                <a:sym typeface="Fira Sans Condensed Medium"/>
              </a:defRPr>
            </a:lvl5pPr>
            <a:lvl6pPr lvl="5" algn="ctr">
              <a:spcBef>
                <a:spcPts val="0"/>
              </a:spcBef>
              <a:spcAft>
                <a:spcPts val="0"/>
              </a:spcAft>
              <a:buSzPts val="1600"/>
              <a:buFont typeface="Fira Sans Condensed Medium"/>
              <a:buNone/>
              <a:defRPr sz="2133">
                <a:latin typeface="Fira Sans Condensed Medium"/>
                <a:ea typeface="Fira Sans Condensed Medium"/>
                <a:cs typeface="Fira Sans Condensed Medium"/>
                <a:sym typeface="Fira Sans Condensed Medium"/>
              </a:defRPr>
            </a:lvl6pPr>
            <a:lvl7pPr lvl="6" algn="ctr">
              <a:spcBef>
                <a:spcPts val="0"/>
              </a:spcBef>
              <a:spcAft>
                <a:spcPts val="0"/>
              </a:spcAft>
              <a:buSzPts val="1600"/>
              <a:buFont typeface="Fira Sans Condensed Medium"/>
              <a:buNone/>
              <a:defRPr sz="2133">
                <a:latin typeface="Fira Sans Condensed Medium"/>
                <a:ea typeface="Fira Sans Condensed Medium"/>
                <a:cs typeface="Fira Sans Condensed Medium"/>
                <a:sym typeface="Fira Sans Condensed Medium"/>
              </a:defRPr>
            </a:lvl7pPr>
            <a:lvl8pPr lvl="7" algn="ctr">
              <a:spcBef>
                <a:spcPts val="0"/>
              </a:spcBef>
              <a:spcAft>
                <a:spcPts val="0"/>
              </a:spcAft>
              <a:buSzPts val="1600"/>
              <a:buFont typeface="Fira Sans Condensed Medium"/>
              <a:buNone/>
              <a:defRPr sz="2133">
                <a:latin typeface="Fira Sans Condensed Medium"/>
                <a:ea typeface="Fira Sans Condensed Medium"/>
                <a:cs typeface="Fira Sans Condensed Medium"/>
                <a:sym typeface="Fira Sans Condensed Medium"/>
              </a:defRPr>
            </a:lvl8pPr>
            <a:lvl9pPr lvl="8" algn="ctr">
              <a:spcBef>
                <a:spcPts val="0"/>
              </a:spcBef>
              <a:spcAft>
                <a:spcPts val="0"/>
              </a:spcAft>
              <a:buSzPts val="1600"/>
              <a:buFont typeface="Fira Sans Condensed Medium"/>
              <a:buNone/>
              <a:defRPr sz="2133">
                <a:latin typeface="Fira Sans Condensed Medium"/>
                <a:ea typeface="Fira Sans Condensed Medium"/>
                <a:cs typeface="Fira Sans Condensed Medium"/>
                <a:sym typeface="Fira Sans Condensed Medium"/>
              </a:defRPr>
            </a:lvl9pPr>
          </a:lstStyle>
          <a:p>
            <a:endParaRPr/>
          </a:p>
        </p:txBody>
      </p:sp>
      <p:sp>
        <p:nvSpPr>
          <p:cNvPr id="85" name="Google Shape;85;p42"/>
          <p:cNvSpPr txBox="1">
            <a:spLocks noGrp="1"/>
          </p:cNvSpPr>
          <p:nvPr>
            <p:ph type="ctrTitle" idx="4"/>
          </p:nvPr>
        </p:nvSpPr>
        <p:spPr>
          <a:xfrm>
            <a:off x="4452116" y="4350500"/>
            <a:ext cx="3110000" cy="513200"/>
          </a:xfrm>
          <a:prstGeom prst="rect">
            <a:avLst/>
          </a:prstGeom>
          <a:noFill/>
          <a:ln>
            <a:noFill/>
          </a:ln>
        </p:spPr>
        <p:txBody>
          <a:bodyPr spcFirstLastPara="1" wrap="square" lIns="91425" tIns="91425" rIns="91425" bIns="91425" anchor="b" anchorCtr="0">
            <a:noAutofit/>
          </a:bodyPr>
          <a:lstStyle>
            <a:lvl1pPr lvl="0" algn="ctr">
              <a:lnSpc>
                <a:spcPct val="90000"/>
              </a:lnSpc>
              <a:spcBef>
                <a:spcPts val="0"/>
              </a:spcBef>
              <a:spcAft>
                <a:spcPts val="0"/>
              </a:spcAft>
              <a:buClr>
                <a:schemeClr val="accent3"/>
              </a:buClr>
              <a:buSzPts val="1600"/>
              <a:buFont typeface="Fira Sans Condensed Medium"/>
              <a:buNone/>
              <a:defRPr sz="2800" b="1" i="0">
                <a:latin typeface="Arial"/>
                <a:ea typeface="Arial"/>
                <a:cs typeface="Arial"/>
                <a:sym typeface="Arial"/>
              </a:defRPr>
            </a:lvl1pPr>
            <a:lvl2pPr lvl="1" algn="ctr">
              <a:spcBef>
                <a:spcPts val="0"/>
              </a:spcBef>
              <a:spcAft>
                <a:spcPts val="0"/>
              </a:spcAft>
              <a:buSzPts val="1600"/>
              <a:buFont typeface="Fira Sans Condensed Medium"/>
              <a:buNone/>
              <a:defRPr sz="2133">
                <a:latin typeface="Fira Sans Condensed Medium"/>
                <a:ea typeface="Fira Sans Condensed Medium"/>
                <a:cs typeface="Fira Sans Condensed Medium"/>
                <a:sym typeface="Fira Sans Condensed Medium"/>
              </a:defRPr>
            </a:lvl2pPr>
            <a:lvl3pPr lvl="2" algn="ctr">
              <a:spcBef>
                <a:spcPts val="0"/>
              </a:spcBef>
              <a:spcAft>
                <a:spcPts val="0"/>
              </a:spcAft>
              <a:buSzPts val="1600"/>
              <a:buFont typeface="Fira Sans Condensed Medium"/>
              <a:buNone/>
              <a:defRPr sz="2133">
                <a:latin typeface="Fira Sans Condensed Medium"/>
                <a:ea typeface="Fira Sans Condensed Medium"/>
                <a:cs typeface="Fira Sans Condensed Medium"/>
                <a:sym typeface="Fira Sans Condensed Medium"/>
              </a:defRPr>
            </a:lvl3pPr>
            <a:lvl4pPr lvl="3" algn="ctr">
              <a:spcBef>
                <a:spcPts val="0"/>
              </a:spcBef>
              <a:spcAft>
                <a:spcPts val="0"/>
              </a:spcAft>
              <a:buSzPts val="1600"/>
              <a:buFont typeface="Fira Sans Condensed Medium"/>
              <a:buNone/>
              <a:defRPr sz="2133">
                <a:latin typeface="Fira Sans Condensed Medium"/>
                <a:ea typeface="Fira Sans Condensed Medium"/>
                <a:cs typeface="Fira Sans Condensed Medium"/>
                <a:sym typeface="Fira Sans Condensed Medium"/>
              </a:defRPr>
            </a:lvl4pPr>
            <a:lvl5pPr lvl="4" algn="ctr">
              <a:spcBef>
                <a:spcPts val="0"/>
              </a:spcBef>
              <a:spcAft>
                <a:spcPts val="0"/>
              </a:spcAft>
              <a:buSzPts val="1600"/>
              <a:buFont typeface="Fira Sans Condensed Medium"/>
              <a:buNone/>
              <a:defRPr sz="2133">
                <a:latin typeface="Fira Sans Condensed Medium"/>
                <a:ea typeface="Fira Sans Condensed Medium"/>
                <a:cs typeface="Fira Sans Condensed Medium"/>
                <a:sym typeface="Fira Sans Condensed Medium"/>
              </a:defRPr>
            </a:lvl5pPr>
            <a:lvl6pPr lvl="5" algn="ctr">
              <a:spcBef>
                <a:spcPts val="0"/>
              </a:spcBef>
              <a:spcAft>
                <a:spcPts val="0"/>
              </a:spcAft>
              <a:buSzPts val="1600"/>
              <a:buFont typeface="Fira Sans Condensed Medium"/>
              <a:buNone/>
              <a:defRPr sz="2133">
                <a:latin typeface="Fira Sans Condensed Medium"/>
                <a:ea typeface="Fira Sans Condensed Medium"/>
                <a:cs typeface="Fira Sans Condensed Medium"/>
                <a:sym typeface="Fira Sans Condensed Medium"/>
              </a:defRPr>
            </a:lvl6pPr>
            <a:lvl7pPr lvl="6" algn="ctr">
              <a:spcBef>
                <a:spcPts val="0"/>
              </a:spcBef>
              <a:spcAft>
                <a:spcPts val="0"/>
              </a:spcAft>
              <a:buSzPts val="1600"/>
              <a:buFont typeface="Fira Sans Condensed Medium"/>
              <a:buNone/>
              <a:defRPr sz="2133">
                <a:latin typeface="Fira Sans Condensed Medium"/>
                <a:ea typeface="Fira Sans Condensed Medium"/>
                <a:cs typeface="Fira Sans Condensed Medium"/>
                <a:sym typeface="Fira Sans Condensed Medium"/>
              </a:defRPr>
            </a:lvl7pPr>
            <a:lvl8pPr lvl="7" algn="ctr">
              <a:spcBef>
                <a:spcPts val="0"/>
              </a:spcBef>
              <a:spcAft>
                <a:spcPts val="0"/>
              </a:spcAft>
              <a:buSzPts val="1600"/>
              <a:buFont typeface="Fira Sans Condensed Medium"/>
              <a:buNone/>
              <a:defRPr sz="2133">
                <a:latin typeface="Fira Sans Condensed Medium"/>
                <a:ea typeface="Fira Sans Condensed Medium"/>
                <a:cs typeface="Fira Sans Condensed Medium"/>
                <a:sym typeface="Fira Sans Condensed Medium"/>
              </a:defRPr>
            </a:lvl8pPr>
            <a:lvl9pPr lvl="8" algn="ctr">
              <a:spcBef>
                <a:spcPts val="0"/>
              </a:spcBef>
              <a:spcAft>
                <a:spcPts val="0"/>
              </a:spcAft>
              <a:buSzPts val="1600"/>
              <a:buFont typeface="Fira Sans Condensed Medium"/>
              <a:buNone/>
              <a:defRPr sz="2133">
                <a:latin typeface="Fira Sans Condensed Medium"/>
                <a:ea typeface="Fira Sans Condensed Medium"/>
                <a:cs typeface="Fira Sans Condensed Medium"/>
                <a:sym typeface="Fira Sans Condensed Medium"/>
              </a:defRPr>
            </a:lvl9pPr>
          </a:lstStyle>
          <a:p>
            <a:endParaRPr/>
          </a:p>
        </p:txBody>
      </p:sp>
      <p:sp>
        <p:nvSpPr>
          <p:cNvPr id="86" name="Google Shape;86;p42"/>
          <p:cNvSpPr txBox="1">
            <a:spLocks noGrp="1"/>
          </p:cNvSpPr>
          <p:nvPr>
            <p:ph type="subTitle" idx="5"/>
          </p:nvPr>
        </p:nvSpPr>
        <p:spPr>
          <a:xfrm>
            <a:off x="8073284" y="4747635"/>
            <a:ext cx="3104800" cy="1279200"/>
          </a:xfrm>
          <a:prstGeom prst="rect">
            <a:avLst/>
          </a:prstGeom>
          <a:noFill/>
          <a:ln>
            <a:noFill/>
          </a:ln>
        </p:spPr>
        <p:txBody>
          <a:bodyPr spcFirstLastPara="1" wrap="square" lIns="91425" tIns="91425" rIns="91425" bIns="91425" anchor="t" anchorCtr="0">
            <a:noAutofit/>
          </a:bodyPr>
          <a:lstStyle>
            <a:lvl1pPr lvl="0" algn="ctr">
              <a:lnSpc>
                <a:spcPct val="150000"/>
              </a:lnSpc>
              <a:spcBef>
                <a:spcPts val="0"/>
              </a:spcBef>
              <a:spcAft>
                <a:spcPts val="0"/>
              </a:spcAft>
              <a:buClr>
                <a:schemeClr val="dk2"/>
              </a:buClr>
              <a:buSzPts val="1000"/>
              <a:buNone/>
              <a:defRPr sz="1867" b="0" i="0">
                <a:latin typeface="Arial"/>
                <a:ea typeface="Arial"/>
                <a:cs typeface="Arial"/>
                <a:sym typeface="Arial"/>
              </a:defRPr>
            </a:lvl1pPr>
            <a:lvl2pPr lvl="1" algn="ctr">
              <a:lnSpc>
                <a:spcPct val="100000"/>
              </a:lnSpc>
              <a:spcBef>
                <a:spcPts val="0"/>
              </a:spcBef>
              <a:spcAft>
                <a:spcPts val="0"/>
              </a:spcAft>
              <a:buClr>
                <a:schemeClr val="dk1"/>
              </a:buClr>
              <a:buSzPts val="1000"/>
              <a:buNone/>
              <a:defRPr sz="1333"/>
            </a:lvl2pPr>
            <a:lvl3pPr lvl="2" algn="ctr">
              <a:lnSpc>
                <a:spcPct val="100000"/>
              </a:lnSpc>
              <a:spcBef>
                <a:spcPts val="0"/>
              </a:spcBef>
              <a:spcAft>
                <a:spcPts val="0"/>
              </a:spcAft>
              <a:buClr>
                <a:schemeClr val="dk1"/>
              </a:buClr>
              <a:buSzPts val="1000"/>
              <a:buNone/>
              <a:defRPr sz="1333"/>
            </a:lvl3pPr>
            <a:lvl4pPr lvl="3" algn="ctr">
              <a:lnSpc>
                <a:spcPct val="100000"/>
              </a:lnSpc>
              <a:spcBef>
                <a:spcPts val="0"/>
              </a:spcBef>
              <a:spcAft>
                <a:spcPts val="0"/>
              </a:spcAft>
              <a:buClr>
                <a:schemeClr val="dk1"/>
              </a:buClr>
              <a:buSzPts val="1000"/>
              <a:buNone/>
              <a:defRPr sz="1333"/>
            </a:lvl4pPr>
            <a:lvl5pPr lvl="4" algn="ctr">
              <a:lnSpc>
                <a:spcPct val="100000"/>
              </a:lnSpc>
              <a:spcBef>
                <a:spcPts val="0"/>
              </a:spcBef>
              <a:spcAft>
                <a:spcPts val="0"/>
              </a:spcAft>
              <a:buClr>
                <a:schemeClr val="dk1"/>
              </a:buClr>
              <a:buSzPts val="1000"/>
              <a:buNone/>
              <a:defRPr sz="1333"/>
            </a:lvl5pPr>
            <a:lvl6pPr lvl="5" algn="ctr">
              <a:lnSpc>
                <a:spcPct val="100000"/>
              </a:lnSpc>
              <a:spcBef>
                <a:spcPts val="0"/>
              </a:spcBef>
              <a:spcAft>
                <a:spcPts val="0"/>
              </a:spcAft>
              <a:buClr>
                <a:schemeClr val="dk1"/>
              </a:buClr>
              <a:buSzPts val="1000"/>
              <a:buNone/>
              <a:defRPr sz="1333"/>
            </a:lvl6pPr>
            <a:lvl7pPr lvl="6" algn="ctr">
              <a:lnSpc>
                <a:spcPct val="100000"/>
              </a:lnSpc>
              <a:spcBef>
                <a:spcPts val="0"/>
              </a:spcBef>
              <a:spcAft>
                <a:spcPts val="0"/>
              </a:spcAft>
              <a:buClr>
                <a:schemeClr val="dk1"/>
              </a:buClr>
              <a:buSzPts val="1000"/>
              <a:buNone/>
              <a:defRPr sz="1333"/>
            </a:lvl7pPr>
            <a:lvl8pPr lvl="7" algn="ctr">
              <a:lnSpc>
                <a:spcPct val="100000"/>
              </a:lnSpc>
              <a:spcBef>
                <a:spcPts val="0"/>
              </a:spcBef>
              <a:spcAft>
                <a:spcPts val="0"/>
              </a:spcAft>
              <a:buClr>
                <a:schemeClr val="dk1"/>
              </a:buClr>
              <a:buSzPts val="1000"/>
              <a:buNone/>
              <a:defRPr sz="1333"/>
            </a:lvl8pPr>
            <a:lvl9pPr lvl="8" algn="ctr">
              <a:lnSpc>
                <a:spcPct val="100000"/>
              </a:lnSpc>
              <a:spcBef>
                <a:spcPts val="0"/>
              </a:spcBef>
              <a:spcAft>
                <a:spcPts val="0"/>
              </a:spcAft>
              <a:buClr>
                <a:schemeClr val="dk1"/>
              </a:buClr>
              <a:buSzPts val="1000"/>
              <a:buNone/>
              <a:defRPr sz="1333"/>
            </a:lvl9pPr>
          </a:lstStyle>
          <a:p>
            <a:endParaRPr/>
          </a:p>
        </p:txBody>
      </p:sp>
      <p:sp>
        <p:nvSpPr>
          <p:cNvPr id="87" name="Google Shape;87;p42"/>
          <p:cNvSpPr txBox="1">
            <a:spLocks noGrp="1"/>
          </p:cNvSpPr>
          <p:nvPr>
            <p:ph type="ctrTitle" idx="6"/>
          </p:nvPr>
        </p:nvSpPr>
        <p:spPr>
          <a:xfrm>
            <a:off x="8071232" y="4350500"/>
            <a:ext cx="3110000" cy="513200"/>
          </a:xfrm>
          <a:prstGeom prst="rect">
            <a:avLst/>
          </a:prstGeom>
          <a:noFill/>
          <a:ln>
            <a:noFill/>
          </a:ln>
        </p:spPr>
        <p:txBody>
          <a:bodyPr spcFirstLastPara="1" wrap="square" lIns="91425" tIns="91425" rIns="91425" bIns="91425" anchor="b" anchorCtr="0">
            <a:noAutofit/>
          </a:bodyPr>
          <a:lstStyle>
            <a:lvl1pPr lvl="0" algn="ctr">
              <a:lnSpc>
                <a:spcPct val="90000"/>
              </a:lnSpc>
              <a:spcBef>
                <a:spcPts val="0"/>
              </a:spcBef>
              <a:spcAft>
                <a:spcPts val="0"/>
              </a:spcAft>
              <a:buClr>
                <a:schemeClr val="accent3"/>
              </a:buClr>
              <a:buSzPts val="1600"/>
              <a:buFont typeface="Fira Sans Condensed Medium"/>
              <a:buNone/>
              <a:defRPr sz="2800" b="1" i="0">
                <a:latin typeface="Arial"/>
                <a:ea typeface="Arial"/>
                <a:cs typeface="Arial"/>
                <a:sym typeface="Arial"/>
              </a:defRPr>
            </a:lvl1pPr>
            <a:lvl2pPr lvl="1" algn="ctr">
              <a:spcBef>
                <a:spcPts val="0"/>
              </a:spcBef>
              <a:spcAft>
                <a:spcPts val="0"/>
              </a:spcAft>
              <a:buSzPts val="1600"/>
              <a:buFont typeface="Fira Sans Condensed Medium"/>
              <a:buNone/>
              <a:defRPr sz="2133">
                <a:latin typeface="Fira Sans Condensed Medium"/>
                <a:ea typeface="Fira Sans Condensed Medium"/>
                <a:cs typeface="Fira Sans Condensed Medium"/>
                <a:sym typeface="Fira Sans Condensed Medium"/>
              </a:defRPr>
            </a:lvl2pPr>
            <a:lvl3pPr lvl="2" algn="ctr">
              <a:spcBef>
                <a:spcPts val="0"/>
              </a:spcBef>
              <a:spcAft>
                <a:spcPts val="0"/>
              </a:spcAft>
              <a:buSzPts val="1600"/>
              <a:buFont typeface="Fira Sans Condensed Medium"/>
              <a:buNone/>
              <a:defRPr sz="2133">
                <a:latin typeface="Fira Sans Condensed Medium"/>
                <a:ea typeface="Fira Sans Condensed Medium"/>
                <a:cs typeface="Fira Sans Condensed Medium"/>
                <a:sym typeface="Fira Sans Condensed Medium"/>
              </a:defRPr>
            </a:lvl3pPr>
            <a:lvl4pPr lvl="3" algn="ctr">
              <a:spcBef>
                <a:spcPts val="0"/>
              </a:spcBef>
              <a:spcAft>
                <a:spcPts val="0"/>
              </a:spcAft>
              <a:buSzPts val="1600"/>
              <a:buFont typeface="Fira Sans Condensed Medium"/>
              <a:buNone/>
              <a:defRPr sz="2133">
                <a:latin typeface="Fira Sans Condensed Medium"/>
                <a:ea typeface="Fira Sans Condensed Medium"/>
                <a:cs typeface="Fira Sans Condensed Medium"/>
                <a:sym typeface="Fira Sans Condensed Medium"/>
              </a:defRPr>
            </a:lvl4pPr>
            <a:lvl5pPr lvl="4" algn="ctr">
              <a:spcBef>
                <a:spcPts val="0"/>
              </a:spcBef>
              <a:spcAft>
                <a:spcPts val="0"/>
              </a:spcAft>
              <a:buSzPts val="1600"/>
              <a:buFont typeface="Fira Sans Condensed Medium"/>
              <a:buNone/>
              <a:defRPr sz="2133">
                <a:latin typeface="Fira Sans Condensed Medium"/>
                <a:ea typeface="Fira Sans Condensed Medium"/>
                <a:cs typeface="Fira Sans Condensed Medium"/>
                <a:sym typeface="Fira Sans Condensed Medium"/>
              </a:defRPr>
            </a:lvl5pPr>
            <a:lvl6pPr lvl="5" algn="ctr">
              <a:spcBef>
                <a:spcPts val="0"/>
              </a:spcBef>
              <a:spcAft>
                <a:spcPts val="0"/>
              </a:spcAft>
              <a:buSzPts val="1600"/>
              <a:buFont typeface="Fira Sans Condensed Medium"/>
              <a:buNone/>
              <a:defRPr sz="2133">
                <a:latin typeface="Fira Sans Condensed Medium"/>
                <a:ea typeface="Fira Sans Condensed Medium"/>
                <a:cs typeface="Fira Sans Condensed Medium"/>
                <a:sym typeface="Fira Sans Condensed Medium"/>
              </a:defRPr>
            </a:lvl6pPr>
            <a:lvl7pPr lvl="6" algn="ctr">
              <a:spcBef>
                <a:spcPts val="0"/>
              </a:spcBef>
              <a:spcAft>
                <a:spcPts val="0"/>
              </a:spcAft>
              <a:buSzPts val="1600"/>
              <a:buFont typeface="Fira Sans Condensed Medium"/>
              <a:buNone/>
              <a:defRPr sz="2133">
                <a:latin typeface="Fira Sans Condensed Medium"/>
                <a:ea typeface="Fira Sans Condensed Medium"/>
                <a:cs typeface="Fira Sans Condensed Medium"/>
                <a:sym typeface="Fira Sans Condensed Medium"/>
              </a:defRPr>
            </a:lvl7pPr>
            <a:lvl8pPr lvl="7" algn="ctr">
              <a:spcBef>
                <a:spcPts val="0"/>
              </a:spcBef>
              <a:spcAft>
                <a:spcPts val="0"/>
              </a:spcAft>
              <a:buSzPts val="1600"/>
              <a:buFont typeface="Fira Sans Condensed Medium"/>
              <a:buNone/>
              <a:defRPr sz="2133">
                <a:latin typeface="Fira Sans Condensed Medium"/>
                <a:ea typeface="Fira Sans Condensed Medium"/>
                <a:cs typeface="Fira Sans Condensed Medium"/>
                <a:sym typeface="Fira Sans Condensed Medium"/>
              </a:defRPr>
            </a:lvl8pPr>
            <a:lvl9pPr lvl="8" algn="ctr">
              <a:spcBef>
                <a:spcPts val="0"/>
              </a:spcBef>
              <a:spcAft>
                <a:spcPts val="0"/>
              </a:spcAft>
              <a:buSzPts val="1600"/>
              <a:buFont typeface="Fira Sans Condensed Medium"/>
              <a:buNone/>
              <a:defRPr sz="2133">
                <a:latin typeface="Fira Sans Condensed Medium"/>
                <a:ea typeface="Fira Sans Condensed Medium"/>
                <a:cs typeface="Fira Sans Condensed Medium"/>
                <a:sym typeface="Fira Sans Condensed Medium"/>
              </a:defRPr>
            </a:lvl9pPr>
          </a:lstStyle>
          <a:p>
            <a:endParaRPr/>
          </a:p>
        </p:txBody>
      </p:sp>
      <p:sp>
        <p:nvSpPr>
          <p:cNvPr id="88" name="Google Shape;88;p4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4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90" name="Google Shape;90;p42"/>
          <p:cNvPicPr preferRelativeResize="0"/>
          <p:nvPr/>
        </p:nvPicPr>
        <p:blipFill rotWithShape="1">
          <a:blip r:embed="rId2">
            <a:alphaModFix/>
          </a:blip>
          <a:srcRect/>
          <a:stretch/>
        </p:blipFill>
        <p:spPr>
          <a:xfrm rot="-976131">
            <a:off x="8733149" y="2877249"/>
            <a:ext cx="806732" cy="806732"/>
          </a:xfrm>
          <a:prstGeom prst="rect">
            <a:avLst/>
          </a:prstGeom>
          <a:noFill/>
          <a:ln>
            <a:noFill/>
          </a:ln>
        </p:spPr>
      </p:pic>
      <p:pic>
        <p:nvPicPr>
          <p:cNvPr id="91" name="Google Shape;91;p42"/>
          <p:cNvPicPr preferRelativeResize="0"/>
          <p:nvPr/>
        </p:nvPicPr>
        <p:blipFill rotWithShape="1">
          <a:blip r:embed="rId2">
            <a:alphaModFix/>
          </a:blip>
          <a:srcRect/>
          <a:stretch/>
        </p:blipFill>
        <p:spPr>
          <a:xfrm rot="-976131">
            <a:off x="5236768" y="2857105"/>
            <a:ext cx="802492" cy="802492"/>
          </a:xfrm>
          <a:prstGeom prst="rect">
            <a:avLst/>
          </a:prstGeom>
          <a:noFill/>
          <a:ln>
            <a:noFill/>
          </a:ln>
        </p:spPr>
      </p:pic>
      <p:pic>
        <p:nvPicPr>
          <p:cNvPr id="92" name="Google Shape;92;p42"/>
          <p:cNvPicPr preferRelativeResize="0"/>
          <p:nvPr/>
        </p:nvPicPr>
        <p:blipFill rotWithShape="1">
          <a:blip r:embed="rId2">
            <a:alphaModFix/>
          </a:blip>
          <a:srcRect/>
          <a:stretch/>
        </p:blipFill>
        <p:spPr>
          <a:xfrm rot="-976131">
            <a:off x="1491218" y="2857106"/>
            <a:ext cx="802492" cy="802492"/>
          </a:xfrm>
          <a:prstGeom prst="rect">
            <a:avLst/>
          </a:prstGeom>
          <a:noFill/>
          <a:ln>
            <a:noFill/>
          </a:ln>
        </p:spPr>
      </p:pic>
      <p:sp>
        <p:nvSpPr>
          <p:cNvPr id="93" name="Google Shape;93;p42"/>
          <p:cNvSpPr>
            <a:spLocks noGrp="1"/>
          </p:cNvSpPr>
          <p:nvPr>
            <p:ph type="pic" idx="7"/>
          </p:nvPr>
        </p:nvSpPr>
        <p:spPr>
          <a:xfrm>
            <a:off x="1787423" y="2996095"/>
            <a:ext cx="1205252" cy="1160452"/>
          </a:xfrm>
          <a:prstGeom prst="ellipse">
            <a:avLst/>
          </a:prstGeom>
          <a:solidFill>
            <a:srgbClr val="FFF2D7"/>
          </a:solidFill>
          <a:ln>
            <a:noFill/>
          </a:ln>
        </p:spPr>
      </p:sp>
      <p:sp>
        <p:nvSpPr>
          <p:cNvPr id="94" name="Google Shape;94;p42"/>
          <p:cNvSpPr>
            <a:spLocks noGrp="1"/>
          </p:cNvSpPr>
          <p:nvPr>
            <p:ph type="pic" idx="8"/>
          </p:nvPr>
        </p:nvSpPr>
        <p:spPr>
          <a:xfrm>
            <a:off x="5493374" y="3035366"/>
            <a:ext cx="1205252" cy="1160452"/>
          </a:xfrm>
          <a:prstGeom prst="ellipse">
            <a:avLst/>
          </a:prstGeom>
          <a:solidFill>
            <a:srgbClr val="FFF2D7"/>
          </a:solidFill>
          <a:ln>
            <a:noFill/>
          </a:ln>
        </p:spPr>
      </p:sp>
      <p:sp>
        <p:nvSpPr>
          <p:cNvPr id="95" name="Google Shape;95;p42"/>
          <p:cNvSpPr>
            <a:spLocks noGrp="1"/>
          </p:cNvSpPr>
          <p:nvPr>
            <p:ph type="pic" idx="9"/>
          </p:nvPr>
        </p:nvSpPr>
        <p:spPr>
          <a:xfrm>
            <a:off x="8927427" y="3027520"/>
            <a:ext cx="1211621" cy="1166584"/>
          </a:xfrm>
          <a:prstGeom prst="ellipse">
            <a:avLst/>
          </a:prstGeom>
          <a:solidFill>
            <a:srgbClr val="FFF2D7"/>
          </a:solidFill>
          <a:ln>
            <a:noFill/>
          </a:ln>
        </p:spPr>
      </p:sp>
      <p:sp>
        <p:nvSpPr>
          <p:cNvPr id="96" name="Google Shape;96;p42"/>
          <p:cNvSpPr/>
          <p:nvPr/>
        </p:nvSpPr>
        <p:spPr>
          <a:xfrm rot="5400000">
            <a:off x="8437976" y="3198032"/>
            <a:ext cx="6858000" cy="461936"/>
          </a:xfrm>
          <a:custGeom>
            <a:avLst/>
            <a:gdLst/>
            <a:ahLst/>
            <a:cxnLst/>
            <a:rect l="l" t="t" r="r" b="b"/>
            <a:pathLst>
              <a:path w="93882" h="13858" fill="none" extrusionOk="0">
                <a:moveTo>
                  <a:pt x="0" y="1"/>
                </a:moveTo>
                <a:cubicBezTo>
                  <a:pt x="6195" y="3667"/>
                  <a:pt x="11217" y="9678"/>
                  <a:pt x="18219" y="11401"/>
                </a:cubicBezTo>
                <a:cubicBezTo>
                  <a:pt x="27970" y="13857"/>
                  <a:pt x="37501" y="7186"/>
                  <a:pt x="47362" y="5243"/>
                </a:cubicBezTo>
                <a:cubicBezTo>
                  <a:pt x="54291" y="3886"/>
                  <a:pt x="61439" y="4876"/>
                  <a:pt x="67781" y="7992"/>
                </a:cubicBezTo>
                <a:cubicBezTo>
                  <a:pt x="71044" y="9642"/>
                  <a:pt x="74233" y="11878"/>
                  <a:pt x="77862" y="12061"/>
                </a:cubicBezTo>
                <a:cubicBezTo>
                  <a:pt x="83911" y="12318"/>
                  <a:pt x="88529" y="6892"/>
                  <a:pt x="93882" y="4106"/>
                </a:cubicBezTo>
              </a:path>
            </a:pathLst>
          </a:custGeom>
          <a:solidFill>
            <a:schemeClr val="accent1"/>
          </a:solidFill>
          <a:ln w="19050" cap="flat" cmpd="sng">
            <a:solidFill>
              <a:schemeClr val="accent1"/>
            </a:solidFill>
            <a:prstDash val="solid"/>
            <a:miter lim="36658"/>
            <a:headEnd type="none" w="sm" len="sm"/>
            <a:tailEnd type="none" w="sm" len="sm"/>
          </a:ln>
        </p:spPr>
        <p:txBody>
          <a:bodyPr spcFirstLastPara="1" wrap="square" lIns="121900" tIns="121900" rIns="121900" bIns="121900" anchor="ctr" anchorCtr="0">
            <a:no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Arial"/>
              <a:ea typeface="Arial"/>
              <a:cs typeface="Arial"/>
              <a:sym typeface="Arial"/>
            </a:endParaRPr>
          </a:p>
        </p:txBody>
      </p:sp>
      <p:sp>
        <p:nvSpPr>
          <p:cNvPr id="97" name="Google Shape;97;p42"/>
          <p:cNvSpPr txBox="1">
            <a:spLocks noGrp="1"/>
          </p:cNvSpPr>
          <p:nvPr>
            <p:ph type="sldNum" idx="12"/>
          </p:nvPr>
        </p:nvSpPr>
        <p:spPr>
          <a:xfrm>
            <a:off x="11641146" y="5623797"/>
            <a:ext cx="55085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2000">
                <a:solidFill>
                  <a:schemeClr val="accent2"/>
                </a:solidFill>
                <a:latin typeface="Arial"/>
                <a:ea typeface="Arial"/>
                <a:cs typeface="Arial"/>
                <a:sym typeface="Arial"/>
              </a:defRPr>
            </a:lvl1pPr>
            <a:lvl2pPr marL="0" lvl="1" indent="0" algn="r">
              <a:spcBef>
                <a:spcPts val="0"/>
              </a:spcBef>
              <a:buNone/>
              <a:defRPr sz="2000">
                <a:solidFill>
                  <a:schemeClr val="accent2"/>
                </a:solidFill>
                <a:latin typeface="Arial"/>
                <a:ea typeface="Arial"/>
                <a:cs typeface="Arial"/>
                <a:sym typeface="Arial"/>
              </a:defRPr>
            </a:lvl2pPr>
            <a:lvl3pPr marL="0" lvl="2" indent="0" algn="r">
              <a:spcBef>
                <a:spcPts val="0"/>
              </a:spcBef>
              <a:buNone/>
              <a:defRPr sz="2000">
                <a:solidFill>
                  <a:schemeClr val="accent2"/>
                </a:solidFill>
                <a:latin typeface="Arial"/>
                <a:ea typeface="Arial"/>
                <a:cs typeface="Arial"/>
                <a:sym typeface="Arial"/>
              </a:defRPr>
            </a:lvl3pPr>
            <a:lvl4pPr marL="0" lvl="3" indent="0" algn="r">
              <a:spcBef>
                <a:spcPts val="0"/>
              </a:spcBef>
              <a:buNone/>
              <a:defRPr sz="2000">
                <a:solidFill>
                  <a:schemeClr val="accent2"/>
                </a:solidFill>
                <a:latin typeface="Arial"/>
                <a:ea typeface="Arial"/>
                <a:cs typeface="Arial"/>
                <a:sym typeface="Arial"/>
              </a:defRPr>
            </a:lvl4pPr>
            <a:lvl5pPr marL="0" lvl="4" indent="0" algn="r">
              <a:spcBef>
                <a:spcPts val="0"/>
              </a:spcBef>
              <a:buNone/>
              <a:defRPr sz="2000">
                <a:solidFill>
                  <a:schemeClr val="accent2"/>
                </a:solidFill>
                <a:latin typeface="Arial"/>
                <a:ea typeface="Arial"/>
                <a:cs typeface="Arial"/>
                <a:sym typeface="Arial"/>
              </a:defRPr>
            </a:lvl5pPr>
            <a:lvl6pPr marL="0" lvl="5" indent="0" algn="r">
              <a:spcBef>
                <a:spcPts val="0"/>
              </a:spcBef>
              <a:buNone/>
              <a:defRPr sz="2000">
                <a:solidFill>
                  <a:schemeClr val="accent2"/>
                </a:solidFill>
                <a:latin typeface="Arial"/>
                <a:ea typeface="Arial"/>
                <a:cs typeface="Arial"/>
                <a:sym typeface="Arial"/>
              </a:defRPr>
            </a:lvl6pPr>
            <a:lvl7pPr marL="0" lvl="6" indent="0" algn="r">
              <a:spcBef>
                <a:spcPts val="0"/>
              </a:spcBef>
              <a:buNone/>
              <a:defRPr sz="2000">
                <a:solidFill>
                  <a:schemeClr val="accent2"/>
                </a:solidFill>
                <a:latin typeface="Arial"/>
                <a:ea typeface="Arial"/>
                <a:cs typeface="Arial"/>
                <a:sym typeface="Arial"/>
              </a:defRPr>
            </a:lvl7pPr>
            <a:lvl8pPr marL="0" lvl="7" indent="0" algn="r">
              <a:spcBef>
                <a:spcPts val="0"/>
              </a:spcBef>
              <a:buNone/>
              <a:defRPr sz="2000">
                <a:solidFill>
                  <a:schemeClr val="accent2"/>
                </a:solidFill>
                <a:latin typeface="Arial"/>
                <a:ea typeface="Arial"/>
                <a:cs typeface="Arial"/>
                <a:sym typeface="Arial"/>
              </a:defRPr>
            </a:lvl8pPr>
            <a:lvl9pPr marL="0" lvl="8" indent="0" algn="r">
              <a:spcBef>
                <a:spcPts val="0"/>
              </a:spcBef>
              <a:buNone/>
              <a:defRPr sz="2000">
                <a:solidFill>
                  <a:schemeClr val="accent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‹Nº›</a:t>
            </a:fld>
            <a:endParaRPr/>
          </a:p>
        </p:txBody>
      </p:sp>
      <p:pic>
        <p:nvPicPr>
          <p:cNvPr id="98" name="Google Shape;98;p42" descr="Icon&#10;&#10;Description automatically generated with medium confidence"/>
          <p:cNvPicPr preferRelativeResize="0"/>
          <p:nvPr/>
        </p:nvPicPr>
        <p:blipFill rotWithShape="1">
          <a:blip r:embed="rId3">
            <a:alphaModFix/>
          </a:blip>
          <a:srcRect/>
          <a:stretch/>
        </p:blipFill>
        <p:spPr>
          <a:xfrm>
            <a:off x="626072" y="187575"/>
            <a:ext cx="1339435" cy="1410055"/>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p:cSld name="1_Title slide">
    <p:bg>
      <p:bgPr>
        <a:solidFill>
          <a:schemeClr val="dk2"/>
        </a:solidFill>
        <a:effectLst/>
      </p:bgPr>
    </p:bg>
    <p:spTree>
      <p:nvGrpSpPr>
        <p:cNvPr id="1" name="Shape 111"/>
        <p:cNvGrpSpPr/>
        <p:nvPr/>
      </p:nvGrpSpPr>
      <p:grpSpPr>
        <a:xfrm>
          <a:off x="0" y="0"/>
          <a:ext cx="0" cy="0"/>
          <a:chOff x="0" y="0"/>
          <a:chExt cx="0" cy="0"/>
        </a:xfrm>
      </p:grpSpPr>
      <p:sp>
        <p:nvSpPr>
          <p:cNvPr id="112" name="Google Shape;112;p35"/>
          <p:cNvSpPr/>
          <p:nvPr/>
        </p:nvSpPr>
        <p:spPr>
          <a:xfrm rot="5400000">
            <a:off x="8440035" y="3194941"/>
            <a:ext cx="6864175" cy="461951"/>
          </a:xfrm>
          <a:custGeom>
            <a:avLst/>
            <a:gdLst/>
            <a:ahLst/>
            <a:cxnLst/>
            <a:rect l="l" t="t" r="r" b="b"/>
            <a:pathLst>
              <a:path w="93882" h="13858" fill="none" extrusionOk="0">
                <a:moveTo>
                  <a:pt x="0" y="1"/>
                </a:moveTo>
                <a:cubicBezTo>
                  <a:pt x="6195" y="3667"/>
                  <a:pt x="11217" y="9678"/>
                  <a:pt x="18219" y="11401"/>
                </a:cubicBezTo>
                <a:cubicBezTo>
                  <a:pt x="27970" y="13857"/>
                  <a:pt x="37501" y="7186"/>
                  <a:pt x="47362" y="5243"/>
                </a:cubicBezTo>
                <a:cubicBezTo>
                  <a:pt x="54291" y="3886"/>
                  <a:pt x="61439" y="4876"/>
                  <a:pt x="67781" y="7992"/>
                </a:cubicBezTo>
                <a:cubicBezTo>
                  <a:pt x="71044" y="9642"/>
                  <a:pt x="74233" y="11878"/>
                  <a:pt x="77862" y="12061"/>
                </a:cubicBezTo>
                <a:cubicBezTo>
                  <a:pt x="83911" y="12318"/>
                  <a:pt x="88529" y="6892"/>
                  <a:pt x="93882" y="4106"/>
                </a:cubicBezTo>
              </a:path>
            </a:pathLst>
          </a:custGeom>
          <a:solidFill>
            <a:schemeClr val="accent1"/>
          </a:solidFill>
          <a:ln w="19050" cap="flat" cmpd="sng">
            <a:solidFill>
              <a:schemeClr val="lt1"/>
            </a:solidFill>
            <a:prstDash val="solid"/>
            <a:miter lim="36658"/>
            <a:headEnd type="none" w="sm" len="sm"/>
            <a:tailEnd type="none" w="sm" len="sm"/>
          </a:ln>
        </p:spPr>
        <p:txBody>
          <a:bodyPr spcFirstLastPara="1" wrap="square" lIns="121900" tIns="121900" rIns="121900" bIns="121900" anchor="ctr" anchorCtr="0">
            <a:noAutofit/>
          </a:bodyPr>
          <a:lstStyle/>
          <a:p>
            <a:pPr marL="0" marR="0" lvl="0" indent="0" algn="l" rtl="0">
              <a:spcBef>
                <a:spcPts val="0"/>
              </a:spcBef>
              <a:spcAft>
                <a:spcPts val="0"/>
              </a:spcAft>
              <a:buClr>
                <a:schemeClr val="lt1"/>
              </a:buClr>
              <a:buSzPts val="2400"/>
              <a:buFont typeface="Arial"/>
              <a:buNone/>
            </a:pPr>
            <a:endParaRPr sz="2400">
              <a:solidFill>
                <a:schemeClr val="lt1"/>
              </a:solidFill>
              <a:latin typeface="Arial"/>
              <a:ea typeface="Arial"/>
              <a:cs typeface="Arial"/>
              <a:sym typeface="Arial"/>
            </a:endParaRPr>
          </a:p>
        </p:txBody>
      </p:sp>
      <p:sp>
        <p:nvSpPr>
          <p:cNvPr id="113" name="Google Shape;113;p35"/>
          <p:cNvSpPr txBox="1">
            <a:spLocks noGrp="1"/>
          </p:cNvSpPr>
          <p:nvPr>
            <p:ph type="subTitle" idx="1"/>
          </p:nvPr>
        </p:nvSpPr>
        <p:spPr>
          <a:xfrm>
            <a:off x="3144914" y="3141730"/>
            <a:ext cx="7523085" cy="457764"/>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chemeClr val="accent4"/>
              </a:buClr>
              <a:buSzPts val="2800"/>
              <a:buFont typeface="Arial"/>
              <a:buNone/>
              <a:defRPr sz="2800" b="0" i="0">
                <a:solidFill>
                  <a:schemeClr val="accent4"/>
                </a:solidFill>
                <a:latin typeface="Arial"/>
                <a:ea typeface="Arial"/>
                <a:cs typeface="Arial"/>
                <a:sym typeface="Arial"/>
              </a:defRPr>
            </a:lvl1pPr>
            <a:lvl2pPr lvl="1" algn="ctr">
              <a:lnSpc>
                <a:spcPct val="150000"/>
              </a:lnSpc>
              <a:spcBef>
                <a:spcPts val="0"/>
              </a:spcBef>
              <a:spcAft>
                <a:spcPts val="0"/>
              </a:spcAft>
              <a:buClr>
                <a:schemeClr val="lt1"/>
              </a:buClr>
              <a:buSzPts val="2000"/>
              <a:buNone/>
              <a:defRPr sz="2000"/>
            </a:lvl2pPr>
            <a:lvl3pPr lvl="2" algn="ctr">
              <a:lnSpc>
                <a:spcPct val="150000"/>
              </a:lnSpc>
              <a:spcBef>
                <a:spcPts val="0"/>
              </a:spcBef>
              <a:spcAft>
                <a:spcPts val="0"/>
              </a:spcAft>
              <a:buClr>
                <a:schemeClr val="lt1"/>
              </a:buClr>
              <a:buSzPts val="1800"/>
              <a:buNone/>
              <a:defRPr sz="1800"/>
            </a:lvl3pPr>
            <a:lvl4pPr lvl="3" algn="ctr">
              <a:lnSpc>
                <a:spcPct val="150000"/>
              </a:lnSpc>
              <a:spcBef>
                <a:spcPts val="0"/>
              </a:spcBef>
              <a:spcAft>
                <a:spcPts val="0"/>
              </a:spcAft>
              <a:buClr>
                <a:schemeClr val="lt1"/>
              </a:buClr>
              <a:buSzPts val="1600"/>
              <a:buNone/>
              <a:defRPr sz="1600"/>
            </a:lvl4pPr>
            <a:lvl5pPr lvl="4" algn="ctr">
              <a:lnSpc>
                <a:spcPct val="150000"/>
              </a:lnSpc>
              <a:spcBef>
                <a:spcPts val="0"/>
              </a:spcBef>
              <a:spcAft>
                <a:spcPts val="0"/>
              </a:spcAft>
              <a:buClr>
                <a:schemeClr val="lt1"/>
              </a:buClr>
              <a:buSzPts val="1600"/>
              <a:buNone/>
              <a:defRPr sz="1600"/>
            </a:lvl5pPr>
            <a:lvl6pPr lvl="5" algn="ctr">
              <a:lnSpc>
                <a:spcPct val="90000"/>
              </a:lnSpc>
              <a:spcBef>
                <a:spcPts val="500"/>
              </a:spcBef>
              <a:spcAft>
                <a:spcPts val="0"/>
              </a:spcAft>
              <a:buClr>
                <a:schemeClr val="lt1"/>
              </a:buClr>
              <a:buSzPts val="1600"/>
              <a:buNone/>
              <a:defRPr sz="1600"/>
            </a:lvl6pPr>
            <a:lvl7pPr lvl="6" algn="ctr">
              <a:lnSpc>
                <a:spcPct val="90000"/>
              </a:lnSpc>
              <a:spcBef>
                <a:spcPts val="500"/>
              </a:spcBef>
              <a:spcAft>
                <a:spcPts val="0"/>
              </a:spcAft>
              <a:buClr>
                <a:schemeClr val="lt1"/>
              </a:buClr>
              <a:buSzPts val="1600"/>
              <a:buNone/>
              <a:defRPr sz="1600"/>
            </a:lvl7pPr>
            <a:lvl8pPr lvl="7" algn="ctr">
              <a:lnSpc>
                <a:spcPct val="90000"/>
              </a:lnSpc>
              <a:spcBef>
                <a:spcPts val="500"/>
              </a:spcBef>
              <a:spcAft>
                <a:spcPts val="0"/>
              </a:spcAft>
              <a:buClr>
                <a:schemeClr val="lt1"/>
              </a:buClr>
              <a:buSzPts val="1600"/>
              <a:buNone/>
              <a:defRPr sz="1600"/>
            </a:lvl8pPr>
            <a:lvl9pPr lvl="8" algn="ctr">
              <a:lnSpc>
                <a:spcPct val="90000"/>
              </a:lnSpc>
              <a:spcBef>
                <a:spcPts val="500"/>
              </a:spcBef>
              <a:spcAft>
                <a:spcPts val="0"/>
              </a:spcAft>
              <a:buClr>
                <a:schemeClr val="lt1"/>
              </a:buClr>
              <a:buSzPts val="1600"/>
              <a:buNone/>
              <a:defRPr sz="1600"/>
            </a:lvl9pPr>
          </a:lstStyle>
          <a:p>
            <a:endParaRPr/>
          </a:p>
        </p:txBody>
      </p:sp>
      <p:pic>
        <p:nvPicPr>
          <p:cNvPr id="114" name="Google Shape;114;p35" descr="Εικόνα που περιέχει δέντρο, υπαίθριος, φυτό, δάσος&#10;&#10;Περιγραφή που δημιουργήθηκε αυτόματα"/>
          <p:cNvPicPr preferRelativeResize="0"/>
          <p:nvPr/>
        </p:nvPicPr>
        <p:blipFill rotWithShape="1">
          <a:blip r:embed="rId2">
            <a:alphaModFix/>
          </a:blip>
          <a:srcRect/>
          <a:stretch/>
        </p:blipFill>
        <p:spPr>
          <a:xfrm>
            <a:off x="-8647" y="-6172"/>
            <a:ext cx="12192000" cy="3048000"/>
          </a:xfrm>
          <a:prstGeom prst="rect">
            <a:avLst/>
          </a:prstGeom>
          <a:noFill/>
          <a:ln>
            <a:noFill/>
          </a:ln>
        </p:spPr>
      </p:pic>
      <p:pic>
        <p:nvPicPr>
          <p:cNvPr id="115" name="Google Shape;115;p35"/>
          <p:cNvPicPr preferRelativeResize="0"/>
          <p:nvPr/>
        </p:nvPicPr>
        <p:blipFill rotWithShape="1">
          <a:blip r:embed="rId3">
            <a:alphaModFix/>
          </a:blip>
          <a:srcRect/>
          <a:stretch/>
        </p:blipFill>
        <p:spPr>
          <a:xfrm>
            <a:off x="1167319" y="5681415"/>
            <a:ext cx="732216" cy="488144"/>
          </a:xfrm>
          <a:prstGeom prst="rect">
            <a:avLst/>
          </a:prstGeom>
          <a:noFill/>
          <a:ln>
            <a:noFill/>
          </a:ln>
        </p:spPr>
      </p:pic>
      <p:sp>
        <p:nvSpPr>
          <p:cNvPr id="116" name="Google Shape;116;p35"/>
          <p:cNvSpPr txBox="1"/>
          <p:nvPr/>
        </p:nvSpPr>
        <p:spPr>
          <a:xfrm>
            <a:off x="1899535" y="5931304"/>
            <a:ext cx="9600500" cy="49244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0" i="0">
                <a:solidFill>
                  <a:srgbClr val="FFFFFF"/>
                </a:solidFill>
                <a:latin typeface="Arial"/>
                <a:ea typeface="Arial"/>
                <a:cs typeface="Arial"/>
                <a:sym typeface="Arial"/>
              </a:rPr>
              <a:t>TREEADS has received funding from the European Union's Horizon 2020 research and innovation programme under grant agreement No </a:t>
            </a:r>
            <a:r>
              <a:rPr lang="en-US" sz="1400" b="0" i="0">
                <a:solidFill>
                  <a:srgbClr val="FFFFFF"/>
                </a:solidFill>
                <a:latin typeface="Arial"/>
                <a:ea typeface="Arial"/>
                <a:cs typeface="Arial"/>
                <a:sym typeface="Arial"/>
              </a:rPr>
              <a:t>101036926</a:t>
            </a:r>
            <a:r>
              <a:rPr lang="en-US" sz="1200" b="0" i="0">
                <a:solidFill>
                  <a:srgbClr val="FFFFFF"/>
                </a:solidFill>
                <a:latin typeface="Arial"/>
                <a:ea typeface="Arial"/>
                <a:cs typeface="Arial"/>
                <a:sym typeface="Arial"/>
              </a:rPr>
              <a:t>.</a:t>
            </a:r>
            <a:endParaRPr sz="1200">
              <a:solidFill>
                <a:schemeClr val="lt1"/>
              </a:solidFill>
              <a:latin typeface="Arial"/>
              <a:ea typeface="Arial"/>
              <a:cs typeface="Arial"/>
              <a:sym typeface="Arial"/>
            </a:endParaRPr>
          </a:p>
        </p:txBody>
      </p:sp>
      <p:sp>
        <p:nvSpPr>
          <p:cNvPr id="117" name="Google Shape;117;p35"/>
          <p:cNvSpPr>
            <a:spLocks noGrp="1"/>
          </p:cNvSpPr>
          <p:nvPr>
            <p:ph type="pic" idx="2"/>
          </p:nvPr>
        </p:nvSpPr>
        <p:spPr>
          <a:xfrm>
            <a:off x="3165962" y="4042326"/>
            <a:ext cx="2234979" cy="1463040"/>
          </a:xfrm>
          <a:prstGeom prst="rect">
            <a:avLst/>
          </a:prstGeom>
          <a:noFill/>
          <a:ln>
            <a:noFill/>
          </a:ln>
        </p:spPr>
      </p:sp>
      <p:sp>
        <p:nvSpPr>
          <p:cNvPr id="118" name="Google Shape;118;p35"/>
          <p:cNvSpPr/>
          <p:nvPr/>
        </p:nvSpPr>
        <p:spPr>
          <a:xfrm rot="5400000">
            <a:off x="8440035" y="3194941"/>
            <a:ext cx="6864175" cy="461951"/>
          </a:xfrm>
          <a:custGeom>
            <a:avLst/>
            <a:gdLst/>
            <a:ahLst/>
            <a:cxnLst/>
            <a:rect l="l" t="t" r="r" b="b"/>
            <a:pathLst>
              <a:path w="93882" h="13858" fill="none" extrusionOk="0">
                <a:moveTo>
                  <a:pt x="0" y="1"/>
                </a:moveTo>
                <a:cubicBezTo>
                  <a:pt x="6195" y="3667"/>
                  <a:pt x="11217" y="9678"/>
                  <a:pt x="18219" y="11401"/>
                </a:cubicBezTo>
                <a:cubicBezTo>
                  <a:pt x="27970" y="13857"/>
                  <a:pt x="37501" y="7186"/>
                  <a:pt x="47362" y="5243"/>
                </a:cubicBezTo>
                <a:cubicBezTo>
                  <a:pt x="54291" y="3886"/>
                  <a:pt x="61439" y="4876"/>
                  <a:pt x="67781" y="7992"/>
                </a:cubicBezTo>
                <a:cubicBezTo>
                  <a:pt x="71044" y="9642"/>
                  <a:pt x="74233" y="11878"/>
                  <a:pt x="77862" y="12061"/>
                </a:cubicBezTo>
                <a:cubicBezTo>
                  <a:pt x="83911" y="12318"/>
                  <a:pt x="88529" y="6892"/>
                  <a:pt x="93882" y="4106"/>
                </a:cubicBezTo>
              </a:path>
            </a:pathLst>
          </a:custGeom>
          <a:solidFill>
            <a:schemeClr val="accent1"/>
          </a:solidFill>
          <a:ln w="19050" cap="flat" cmpd="sng">
            <a:solidFill>
              <a:schemeClr val="lt1"/>
            </a:solidFill>
            <a:prstDash val="solid"/>
            <a:miter lim="36658"/>
            <a:headEnd type="none" w="sm" len="sm"/>
            <a:tailEnd type="none" w="sm" len="sm"/>
          </a:ln>
        </p:spPr>
        <p:txBody>
          <a:bodyPr spcFirstLastPara="1" wrap="square" lIns="121900" tIns="121900" rIns="121900" bIns="121900" anchor="ctr" anchorCtr="0">
            <a:noAutofit/>
          </a:bodyPr>
          <a:lstStyle/>
          <a:p>
            <a:pPr marL="0" marR="0" lvl="0" indent="0" algn="l" rtl="0">
              <a:spcBef>
                <a:spcPts val="0"/>
              </a:spcBef>
              <a:spcAft>
                <a:spcPts val="0"/>
              </a:spcAft>
              <a:buClr>
                <a:schemeClr val="lt1"/>
              </a:buClr>
              <a:buSzPts val="2400"/>
              <a:buFont typeface="Arial"/>
              <a:buNone/>
            </a:pPr>
            <a:endParaRPr sz="2400">
              <a:solidFill>
                <a:schemeClr val="lt1"/>
              </a:solidFill>
              <a:latin typeface="Arial"/>
              <a:ea typeface="Arial"/>
              <a:cs typeface="Arial"/>
              <a:sym typeface="Arial"/>
            </a:endParaRPr>
          </a:p>
        </p:txBody>
      </p:sp>
      <p:sp>
        <p:nvSpPr>
          <p:cNvPr id="119" name="Google Shape;119;p35"/>
          <p:cNvSpPr txBox="1">
            <a:spLocks noGrp="1"/>
          </p:cNvSpPr>
          <p:nvPr>
            <p:ph type="ctrTitle"/>
          </p:nvPr>
        </p:nvSpPr>
        <p:spPr>
          <a:xfrm>
            <a:off x="3144914" y="1122363"/>
            <a:ext cx="7523085" cy="1575255"/>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5400"/>
              <a:buFont typeface="Arial"/>
              <a:buNone/>
              <a:defRPr sz="54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0" name="Google Shape;120;p35"/>
          <p:cNvSpPr txBox="1">
            <a:spLocks noGrp="1"/>
          </p:cNvSpPr>
          <p:nvPr>
            <p:ph type="sldNum" idx="12"/>
          </p:nvPr>
        </p:nvSpPr>
        <p:spPr>
          <a:xfrm>
            <a:off x="11641146" y="5623797"/>
            <a:ext cx="55085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2000" b="0" i="0" u="none" strike="noStrike" cap="none">
                <a:solidFill>
                  <a:srgbClr val="FAFAFA"/>
                </a:solidFill>
                <a:latin typeface="Arial"/>
                <a:ea typeface="Arial"/>
                <a:cs typeface="Arial"/>
                <a:sym typeface="Arial"/>
              </a:defRPr>
            </a:lvl1pPr>
            <a:lvl2pPr marL="0" lvl="1" indent="0" algn="r">
              <a:spcBef>
                <a:spcPts val="0"/>
              </a:spcBef>
              <a:buNone/>
              <a:defRPr sz="2000" b="0" i="0" u="none" strike="noStrike" cap="none">
                <a:solidFill>
                  <a:srgbClr val="FAFAFA"/>
                </a:solidFill>
                <a:latin typeface="Arial"/>
                <a:ea typeface="Arial"/>
                <a:cs typeface="Arial"/>
                <a:sym typeface="Arial"/>
              </a:defRPr>
            </a:lvl2pPr>
            <a:lvl3pPr marL="0" lvl="2" indent="0" algn="r">
              <a:spcBef>
                <a:spcPts val="0"/>
              </a:spcBef>
              <a:buNone/>
              <a:defRPr sz="2000" b="0" i="0" u="none" strike="noStrike" cap="none">
                <a:solidFill>
                  <a:srgbClr val="FAFAFA"/>
                </a:solidFill>
                <a:latin typeface="Arial"/>
                <a:ea typeface="Arial"/>
                <a:cs typeface="Arial"/>
                <a:sym typeface="Arial"/>
              </a:defRPr>
            </a:lvl3pPr>
            <a:lvl4pPr marL="0" lvl="3" indent="0" algn="r">
              <a:spcBef>
                <a:spcPts val="0"/>
              </a:spcBef>
              <a:buNone/>
              <a:defRPr sz="2000" b="0" i="0" u="none" strike="noStrike" cap="none">
                <a:solidFill>
                  <a:srgbClr val="FAFAFA"/>
                </a:solidFill>
                <a:latin typeface="Arial"/>
                <a:ea typeface="Arial"/>
                <a:cs typeface="Arial"/>
                <a:sym typeface="Arial"/>
              </a:defRPr>
            </a:lvl4pPr>
            <a:lvl5pPr marL="0" lvl="4" indent="0" algn="r">
              <a:spcBef>
                <a:spcPts val="0"/>
              </a:spcBef>
              <a:buNone/>
              <a:defRPr sz="2000" b="0" i="0" u="none" strike="noStrike" cap="none">
                <a:solidFill>
                  <a:srgbClr val="FAFAFA"/>
                </a:solidFill>
                <a:latin typeface="Arial"/>
                <a:ea typeface="Arial"/>
                <a:cs typeface="Arial"/>
                <a:sym typeface="Arial"/>
              </a:defRPr>
            </a:lvl5pPr>
            <a:lvl6pPr marL="0" lvl="5" indent="0" algn="r">
              <a:spcBef>
                <a:spcPts val="0"/>
              </a:spcBef>
              <a:buNone/>
              <a:defRPr sz="2000" b="0" i="0" u="none" strike="noStrike" cap="none">
                <a:solidFill>
                  <a:srgbClr val="FAFAFA"/>
                </a:solidFill>
                <a:latin typeface="Arial"/>
                <a:ea typeface="Arial"/>
                <a:cs typeface="Arial"/>
                <a:sym typeface="Arial"/>
              </a:defRPr>
            </a:lvl6pPr>
            <a:lvl7pPr marL="0" lvl="6" indent="0" algn="r">
              <a:spcBef>
                <a:spcPts val="0"/>
              </a:spcBef>
              <a:buNone/>
              <a:defRPr sz="2000" b="0" i="0" u="none" strike="noStrike" cap="none">
                <a:solidFill>
                  <a:srgbClr val="FAFAFA"/>
                </a:solidFill>
                <a:latin typeface="Arial"/>
                <a:ea typeface="Arial"/>
                <a:cs typeface="Arial"/>
                <a:sym typeface="Arial"/>
              </a:defRPr>
            </a:lvl7pPr>
            <a:lvl8pPr marL="0" lvl="7" indent="0" algn="r">
              <a:spcBef>
                <a:spcPts val="0"/>
              </a:spcBef>
              <a:buNone/>
              <a:defRPr sz="2000" b="0" i="0" u="none" strike="noStrike" cap="none">
                <a:solidFill>
                  <a:srgbClr val="FAFAFA"/>
                </a:solidFill>
                <a:latin typeface="Arial"/>
                <a:ea typeface="Arial"/>
                <a:cs typeface="Arial"/>
                <a:sym typeface="Arial"/>
              </a:defRPr>
            </a:lvl8pPr>
            <a:lvl9pPr marL="0" lvl="8" indent="0" algn="r">
              <a:spcBef>
                <a:spcPts val="0"/>
              </a:spcBef>
              <a:buNone/>
              <a:defRPr sz="2000" b="0" i="0" u="none" strike="noStrike" cap="none">
                <a:solidFill>
                  <a:srgbClr val="FAFAFA"/>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‹Nº›</a:t>
            </a:fld>
            <a:endParaRPr/>
          </a:p>
        </p:txBody>
      </p:sp>
      <p:sp>
        <p:nvSpPr>
          <p:cNvPr id="121" name="Google Shape;121;p35"/>
          <p:cNvSpPr txBox="1">
            <a:spLocks noGrp="1"/>
          </p:cNvSpPr>
          <p:nvPr>
            <p:ph type="body" idx="3"/>
          </p:nvPr>
        </p:nvSpPr>
        <p:spPr>
          <a:xfrm>
            <a:off x="5759450" y="4041775"/>
            <a:ext cx="4908550" cy="1463675"/>
          </a:xfrm>
          <a:prstGeom prst="rect">
            <a:avLst/>
          </a:prstGeom>
          <a:noFill/>
          <a:ln>
            <a:noFill/>
          </a:ln>
        </p:spPr>
        <p:txBody>
          <a:bodyPr spcFirstLastPara="1" wrap="square" lIns="91425" tIns="45700" rIns="91425" bIns="45700" anchor="t" anchorCtr="0">
            <a:noAutofit/>
          </a:bodyPr>
          <a:lstStyle>
            <a:lvl1pPr marL="457200" lvl="0" indent="-228600" algn="l">
              <a:lnSpc>
                <a:spcPct val="120000"/>
              </a:lnSpc>
              <a:spcBef>
                <a:spcPts val="0"/>
              </a:spcBef>
              <a:spcAft>
                <a:spcPts val="0"/>
              </a:spcAft>
              <a:buClr>
                <a:schemeClr val="accent3"/>
              </a:buClr>
              <a:buSzPts val="2000"/>
              <a:buNone/>
              <a:defRPr sz="2000">
                <a:solidFill>
                  <a:schemeClr val="accent3"/>
                </a:solidFill>
              </a:defRPr>
            </a:lvl1pPr>
            <a:lvl2pPr marL="914400" lvl="1" indent="-228600" algn="l">
              <a:lnSpc>
                <a:spcPct val="150000"/>
              </a:lnSpc>
              <a:spcBef>
                <a:spcPts val="0"/>
              </a:spcBef>
              <a:spcAft>
                <a:spcPts val="0"/>
              </a:spcAft>
              <a:buClr>
                <a:schemeClr val="accent5"/>
              </a:buClr>
              <a:buSzPts val="2000"/>
              <a:buNone/>
              <a:defRPr sz="2000">
                <a:solidFill>
                  <a:schemeClr val="accent5"/>
                </a:solidFill>
              </a:defRPr>
            </a:lvl2pPr>
            <a:lvl3pPr marL="1371600" lvl="2" indent="-228600" algn="l">
              <a:lnSpc>
                <a:spcPct val="150000"/>
              </a:lnSpc>
              <a:spcBef>
                <a:spcPts val="0"/>
              </a:spcBef>
              <a:spcAft>
                <a:spcPts val="0"/>
              </a:spcAft>
              <a:buClr>
                <a:schemeClr val="accent5"/>
              </a:buClr>
              <a:buSzPts val="1800"/>
              <a:buNone/>
              <a:defRPr sz="1800">
                <a:solidFill>
                  <a:schemeClr val="accent5"/>
                </a:solidFill>
              </a:defRPr>
            </a:lvl3pPr>
            <a:lvl4pPr marL="1828800" lvl="3" indent="-228600" algn="l">
              <a:lnSpc>
                <a:spcPct val="150000"/>
              </a:lnSpc>
              <a:spcBef>
                <a:spcPts val="0"/>
              </a:spcBef>
              <a:spcAft>
                <a:spcPts val="0"/>
              </a:spcAft>
              <a:buClr>
                <a:schemeClr val="accent5"/>
              </a:buClr>
              <a:buSzPts val="1600"/>
              <a:buNone/>
              <a:defRPr sz="1600">
                <a:solidFill>
                  <a:schemeClr val="accent5"/>
                </a:solidFill>
              </a:defRPr>
            </a:lvl4pPr>
            <a:lvl5pPr marL="2286000" lvl="4" indent="-228600" algn="l">
              <a:lnSpc>
                <a:spcPct val="150000"/>
              </a:lnSpc>
              <a:spcBef>
                <a:spcPts val="0"/>
              </a:spcBef>
              <a:spcAft>
                <a:spcPts val="0"/>
              </a:spcAft>
              <a:buClr>
                <a:schemeClr val="accent5"/>
              </a:buClr>
              <a:buSzPts val="1600"/>
              <a:buNone/>
              <a:defRPr sz="1600">
                <a:solidFill>
                  <a:schemeClr val="accent5"/>
                </a:solidFill>
              </a:defRPr>
            </a:lvl5pPr>
            <a:lvl6pPr marL="2743200" lvl="5" indent="-342900" algn="l">
              <a:lnSpc>
                <a:spcPct val="90000"/>
              </a:lnSpc>
              <a:spcBef>
                <a:spcPts val="5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pic>
        <p:nvPicPr>
          <p:cNvPr id="122" name="Google Shape;122;p35" descr="Logo&#10;&#10;Description automatically generated"/>
          <p:cNvPicPr preferRelativeResize="0"/>
          <p:nvPr/>
        </p:nvPicPr>
        <p:blipFill rotWithShape="1">
          <a:blip r:embed="rId4">
            <a:alphaModFix/>
          </a:blip>
          <a:srcRect/>
          <a:stretch/>
        </p:blipFill>
        <p:spPr>
          <a:xfrm>
            <a:off x="484223" y="188405"/>
            <a:ext cx="1201298" cy="1239801"/>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able of contents">
  <p:cSld name="Table of contents-2">
    <p:spTree>
      <p:nvGrpSpPr>
        <p:cNvPr id="1" name="Shape 123"/>
        <p:cNvGrpSpPr/>
        <p:nvPr/>
      </p:nvGrpSpPr>
      <p:grpSpPr>
        <a:xfrm>
          <a:off x="0" y="0"/>
          <a:ext cx="0" cy="0"/>
          <a:chOff x="0" y="0"/>
          <a:chExt cx="0" cy="0"/>
        </a:xfrm>
      </p:grpSpPr>
      <p:sp>
        <p:nvSpPr>
          <p:cNvPr id="124" name="Google Shape;124;p44"/>
          <p:cNvSpPr txBox="1">
            <a:spLocks noGrp="1"/>
          </p:cNvSpPr>
          <p:nvPr>
            <p:ph type="ctrTitle"/>
          </p:nvPr>
        </p:nvSpPr>
        <p:spPr>
          <a:xfrm>
            <a:off x="2344301" y="1546857"/>
            <a:ext cx="3618400" cy="770400"/>
          </a:xfrm>
          <a:prstGeom prst="rect">
            <a:avLst/>
          </a:prstGeom>
          <a:noFill/>
          <a:ln>
            <a:noFill/>
          </a:ln>
        </p:spPr>
        <p:txBody>
          <a:bodyPr spcFirstLastPara="1" wrap="square" lIns="91425" tIns="91425" rIns="91425" bIns="91425" anchor="t" anchorCtr="0">
            <a:noAutofit/>
          </a:bodyPr>
          <a:lstStyle>
            <a:lvl1pPr lvl="0" algn="l">
              <a:lnSpc>
                <a:spcPct val="90000"/>
              </a:lnSpc>
              <a:spcBef>
                <a:spcPts val="0"/>
              </a:spcBef>
              <a:spcAft>
                <a:spcPts val="0"/>
              </a:spcAft>
              <a:buClr>
                <a:schemeClr val="accent3"/>
              </a:buClr>
              <a:buSzPts val="1200"/>
              <a:buFont typeface="Arial"/>
              <a:buNone/>
              <a:defRPr sz="2800" b="1" i="0">
                <a:latin typeface="Arial"/>
                <a:ea typeface="Arial"/>
                <a:cs typeface="Arial"/>
                <a:sym typeface="Arial"/>
              </a:defRPr>
            </a:lvl1pPr>
            <a:lvl2pPr lvl="1">
              <a:spcBef>
                <a:spcPts val="0"/>
              </a:spcBef>
              <a:spcAft>
                <a:spcPts val="0"/>
              </a:spcAft>
              <a:buSzPts val="1200"/>
              <a:buNone/>
              <a:defRPr sz="1600"/>
            </a:lvl2pPr>
            <a:lvl3pPr lvl="2">
              <a:spcBef>
                <a:spcPts val="0"/>
              </a:spcBef>
              <a:spcAft>
                <a:spcPts val="0"/>
              </a:spcAft>
              <a:buSzPts val="1200"/>
              <a:buNone/>
              <a:defRPr sz="1600"/>
            </a:lvl3pPr>
            <a:lvl4pPr lvl="3">
              <a:spcBef>
                <a:spcPts val="0"/>
              </a:spcBef>
              <a:spcAft>
                <a:spcPts val="0"/>
              </a:spcAft>
              <a:buSzPts val="1200"/>
              <a:buNone/>
              <a:defRPr sz="1600"/>
            </a:lvl4pPr>
            <a:lvl5pPr lvl="4">
              <a:spcBef>
                <a:spcPts val="0"/>
              </a:spcBef>
              <a:spcAft>
                <a:spcPts val="0"/>
              </a:spcAft>
              <a:buSzPts val="1200"/>
              <a:buNone/>
              <a:defRPr sz="1600"/>
            </a:lvl5pPr>
            <a:lvl6pPr lvl="5">
              <a:spcBef>
                <a:spcPts val="0"/>
              </a:spcBef>
              <a:spcAft>
                <a:spcPts val="0"/>
              </a:spcAft>
              <a:buSzPts val="1200"/>
              <a:buNone/>
              <a:defRPr sz="1600"/>
            </a:lvl6pPr>
            <a:lvl7pPr lvl="6">
              <a:spcBef>
                <a:spcPts val="0"/>
              </a:spcBef>
              <a:spcAft>
                <a:spcPts val="0"/>
              </a:spcAft>
              <a:buSzPts val="1200"/>
              <a:buNone/>
              <a:defRPr sz="1600"/>
            </a:lvl7pPr>
            <a:lvl8pPr lvl="7">
              <a:spcBef>
                <a:spcPts val="0"/>
              </a:spcBef>
              <a:spcAft>
                <a:spcPts val="0"/>
              </a:spcAft>
              <a:buSzPts val="1200"/>
              <a:buNone/>
              <a:defRPr sz="1600"/>
            </a:lvl8pPr>
            <a:lvl9pPr lvl="8">
              <a:spcBef>
                <a:spcPts val="0"/>
              </a:spcBef>
              <a:spcAft>
                <a:spcPts val="0"/>
              </a:spcAft>
              <a:buSzPts val="1200"/>
              <a:buNone/>
              <a:defRPr sz="1600"/>
            </a:lvl9pPr>
          </a:lstStyle>
          <a:p>
            <a:endParaRPr/>
          </a:p>
        </p:txBody>
      </p:sp>
      <p:sp>
        <p:nvSpPr>
          <p:cNvPr id="125" name="Google Shape;125;p44"/>
          <p:cNvSpPr txBox="1">
            <a:spLocks noGrp="1"/>
          </p:cNvSpPr>
          <p:nvPr>
            <p:ph type="title" idx="2"/>
          </p:nvPr>
        </p:nvSpPr>
        <p:spPr>
          <a:xfrm>
            <a:off x="951000" y="1546857"/>
            <a:ext cx="1304400" cy="768000"/>
          </a:xfrm>
          <a:prstGeom prst="rect">
            <a:avLst/>
          </a:prstGeom>
          <a:noFill/>
          <a:ln>
            <a:noFill/>
          </a:ln>
        </p:spPr>
        <p:txBody>
          <a:bodyPr spcFirstLastPara="1" wrap="square" lIns="91425" tIns="91425" rIns="91425" bIns="91425" anchor="t" anchorCtr="0">
            <a:noAutofit/>
          </a:bodyPr>
          <a:lstStyle>
            <a:lvl1pPr lvl="0" algn="ctr">
              <a:lnSpc>
                <a:spcPct val="90000"/>
              </a:lnSpc>
              <a:spcBef>
                <a:spcPts val="0"/>
              </a:spcBef>
              <a:spcAft>
                <a:spcPts val="0"/>
              </a:spcAft>
              <a:buClr>
                <a:schemeClr val="lt1"/>
              </a:buClr>
              <a:buSzPts val="4800"/>
              <a:buFont typeface="Arial"/>
              <a:buNone/>
              <a:defRPr sz="4000" b="1" i="0">
                <a:solidFill>
                  <a:schemeClr val="lt1"/>
                </a:solidFill>
                <a:latin typeface="Arial"/>
                <a:ea typeface="Arial"/>
                <a:cs typeface="Arial"/>
                <a:sym typeface="Arial"/>
              </a:defRPr>
            </a:lvl1pPr>
            <a:lvl2pPr lvl="1">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2pPr>
            <a:lvl3pPr lvl="2">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3pPr>
            <a:lvl4pPr lvl="3">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4pPr>
            <a:lvl5pPr lvl="4">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5pPr>
            <a:lvl6pPr lvl="5">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6pPr>
            <a:lvl7pPr lvl="6">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7pPr>
            <a:lvl8pPr lvl="7">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8pPr>
            <a:lvl9pPr lvl="8">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9pPr>
          </a:lstStyle>
          <a:p>
            <a:endParaRPr/>
          </a:p>
        </p:txBody>
      </p:sp>
      <p:sp>
        <p:nvSpPr>
          <p:cNvPr id="126" name="Google Shape;126;p44"/>
          <p:cNvSpPr txBox="1">
            <a:spLocks noGrp="1"/>
          </p:cNvSpPr>
          <p:nvPr>
            <p:ph type="ctrTitle" idx="3"/>
          </p:nvPr>
        </p:nvSpPr>
        <p:spPr>
          <a:xfrm>
            <a:off x="2343858" y="3302180"/>
            <a:ext cx="3618400" cy="770400"/>
          </a:xfrm>
          <a:prstGeom prst="rect">
            <a:avLst/>
          </a:prstGeom>
          <a:noFill/>
          <a:ln>
            <a:noFill/>
          </a:ln>
        </p:spPr>
        <p:txBody>
          <a:bodyPr spcFirstLastPara="1" wrap="square" lIns="91425" tIns="91425" rIns="91425" bIns="91425" anchor="t" anchorCtr="0">
            <a:noAutofit/>
          </a:bodyPr>
          <a:lstStyle>
            <a:lvl1pPr lvl="0" algn="l">
              <a:lnSpc>
                <a:spcPct val="90000"/>
              </a:lnSpc>
              <a:spcBef>
                <a:spcPts val="0"/>
              </a:spcBef>
              <a:spcAft>
                <a:spcPts val="0"/>
              </a:spcAft>
              <a:buClr>
                <a:schemeClr val="accent3"/>
              </a:buClr>
              <a:buSzPts val="1200"/>
              <a:buFont typeface="Arial"/>
              <a:buNone/>
              <a:defRPr sz="2800" b="1" i="0">
                <a:latin typeface="Arial"/>
                <a:ea typeface="Arial"/>
                <a:cs typeface="Arial"/>
                <a:sym typeface="Arial"/>
              </a:defRPr>
            </a:lvl1pPr>
            <a:lvl2pPr lvl="1">
              <a:spcBef>
                <a:spcPts val="0"/>
              </a:spcBef>
              <a:spcAft>
                <a:spcPts val="0"/>
              </a:spcAft>
              <a:buSzPts val="1200"/>
              <a:buNone/>
              <a:defRPr sz="1600"/>
            </a:lvl2pPr>
            <a:lvl3pPr lvl="2">
              <a:spcBef>
                <a:spcPts val="0"/>
              </a:spcBef>
              <a:spcAft>
                <a:spcPts val="0"/>
              </a:spcAft>
              <a:buSzPts val="1200"/>
              <a:buNone/>
              <a:defRPr sz="1600"/>
            </a:lvl3pPr>
            <a:lvl4pPr lvl="3">
              <a:spcBef>
                <a:spcPts val="0"/>
              </a:spcBef>
              <a:spcAft>
                <a:spcPts val="0"/>
              </a:spcAft>
              <a:buSzPts val="1200"/>
              <a:buNone/>
              <a:defRPr sz="1600"/>
            </a:lvl4pPr>
            <a:lvl5pPr lvl="4">
              <a:spcBef>
                <a:spcPts val="0"/>
              </a:spcBef>
              <a:spcAft>
                <a:spcPts val="0"/>
              </a:spcAft>
              <a:buSzPts val="1200"/>
              <a:buNone/>
              <a:defRPr sz="1600"/>
            </a:lvl5pPr>
            <a:lvl6pPr lvl="5">
              <a:spcBef>
                <a:spcPts val="0"/>
              </a:spcBef>
              <a:spcAft>
                <a:spcPts val="0"/>
              </a:spcAft>
              <a:buSzPts val="1200"/>
              <a:buNone/>
              <a:defRPr sz="1600"/>
            </a:lvl6pPr>
            <a:lvl7pPr lvl="6">
              <a:spcBef>
                <a:spcPts val="0"/>
              </a:spcBef>
              <a:spcAft>
                <a:spcPts val="0"/>
              </a:spcAft>
              <a:buSzPts val="1200"/>
              <a:buNone/>
              <a:defRPr sz="1600"/>
            </a:lvl7pPr>
            <a:lvl8pPr lvl="7">
              <a:spcBef>
                <a:spcPts val="0"/>
              </a:spcBef>
              <a:spcAft>
                <a:spcPts val="0"/>
              </a:spcAft>
              <a:buSzPts val="1200"/>
              <a:buNone/>
              <a:defRPr sz="1600"/>
            </a:lvl8pPr>
            <a:lvl9pPr lvl="8">
              <a:spcBef>
                <a:spcPts val="0"/>
              </a:spcBef>
              <a:spcAft>
                <a:spcPts val="0"/>
              </a:spcAft>
              <a:buSzPts val="1200"/>
              <a:buNone/>
              <a:defRPr sz="1600"/>
            </a:lvl9pPr>
          </a:lstStyle>
          <a:p>
            <a:endParaRPr/>
          </a:p>
        </p:txBody>
      </p:sp>
      <p:sp>
        <p:nvSpPr>
          <p:cNvPr id="127" name="Google Shape;127;p44"/>
          <p:cNvSpPr txBox="1">
            <a:spLocks noGrp="1"/>
          </p:cNvSpPr>
          <p:nvPr>
            <p:ph type="title" idx="4"/>
          </p:nvPr>
        </p:nvSpPr>
        <p:spPr>
          <a:xfrm>
            <a:off x="972725" y="3308000"/>
            <a:ext cx="1300000" cy="768000"/>
          </a:xfrm>
          <a:prstGeom prst="rect">
            <a:avLst/>
          </a:prstGeom>
          <a:noFill/>
          <a:ln>
            <a:noFill/>
          </a:ln>
        </p:spPr>
        <p:txBody>
          <a:bodyPr spcFirstLastPara="1" wrap="square" lIns="91425" tIns="91425" rIns="91425" bIns="91425" anchor="t" anchorCtr="0">
            <a:noAutofit/>
          </a:bodyPr>
          <a:lstStyle>
            <a:lvl1pPr lvl="0" algn="ctr">
              <a:lnSpc>
                <a:spcPct val="90000"/>
              </a:lnSpc>
              <a:spcBef>
                <a:spcPts val="0"/>
              </a:spcBef>
              <a:spcAft>
                <a:spcPts val="0"/>
              </a:spcAft>
              <a:buClr>
                <a:schemeClr val="lt1"/>
              </a:buClr>
              <a:buSzPts val="4800"/>
              <a:buFont typeface="Arial"/>
              <a:buNone/>
              <a:defRPr sz="4000" b="1" i="0">
                <a:solidFill>
                  <a:schemeClr val="lt1"/>
                </a:solidFill>
                <a:latin typeface="Arial"/>
                <a:ea typeface="Arial"/>
                <a:cs typeface="Arial"/>
                <a:sym typeface="Arial"/>
              </a:defRPr>
            </a:lvl1pPr>
            <a:lvl2pPr lvl="1">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2pPr>
            <a:lvl3pPr lvl="2">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3pPr>
            <a:lvl4pPr lvl="3">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4pPr>
            <a:lvl5pPr lvl="4">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5pPr>
            <a:lvl6pPr lvl="5">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6pPr>
            <a:lvl7pPr lvl="6">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7pPr>
            <a:lvl8pPr lvl="7">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8pPr>
            <a:lvl9pPr lvl="8">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9pPr>
          </a:lstStyle>
          <a:p>
            <a:endParaRPr/>
          </a:p>
        </p:txBody>
      </p:sp>
      <p:sp>
        <p:nvSpPr>
          <p:cNvPr id="128" name="Google Shape;128;p44"/>
          <p:cNvSpPr txBox="1">
            <a:spLocks noGrp="1"/>
          </p:cNvSpPr>
          <p:nvPr>
            <p:ph type="ctrTitle" idx="5"/>
          </p:nvPr>
        </p:nvSpPr>
        <p:spPr>
          <a:xfrm>
            <a:off x="2343858" y="2409657"/>
            <a:ext cx="3618400" cy="770400"/>
          </a:xfrm>
          <a:prstGeom prst="rect">
            <a:avLst/>
          </a:prstGeom>
          <a:noFill/>
          <a:ln>
            <a:noFill/>
          </a:ln>
        </p:spPr>
        <p:txBody>
          <a:bodyPr spcFirstLastPara="1" wrap="square" lIns="91425" tIns="91425" rIns="91425" bIns="91425" anchor="t" anchorCtr="0">
            <a:noAutofit/>
          </a:bodyPr>
          <a:lstStyle>
            <a:lvl1pPr lvl="0" algn="l">
              <a:lnSpc>
                <a:spcPct val="90000"/>
              </a:lnSpc>
              <a:spcBef>
                <a:spcPts val="0"/>
              </a:spcBef>
              <a:spcAft>
                <a:spcPts val="0"/>
              </a:spcAft>
              <a:buClr>
                <a:schemeClr val="accent3"/>
              </a:buClr>
              <a:buSzPts val="1200"/>
              <a:buFont typeface="Arial"/>
              <a:buNone/>
              <a:defRPr sz="2800" b="1" i="0">
                <a:latin typeface="Arial"/>
                <a:ea typeface="Arial"/>
                <a:cs typeface="Arial"/>
                <a:sym typeface="Arial"/>
              </a:defRPr>
            </a:lvl1pPr>
            <a:lvl2pPr lvl="1">
              <a:spcBef>
                <a:spcPts val="0"/>
              </a:spcBef>
              <a:spcAft>
                <a:spcPts val="0"/>
              </a:spcAft>
              <a:buSzPts val="1200"/>
              <a:buNone/>
              <a:defRPr sz="1600"/>
            </a:lvl2pPr>
            <a:lvl3pPr lvl="2">
              <a:spcBef>
                <a:spcPts val="0"/>
              </a:spcBef>
              <a:spcAft>
                <a:spcPts val="0"/>
              </a:spcAft>
              <a:buSzPts val="1200"/>
              <a:buNone/>
              <a:defRPr sz="1600"/>
            </a:lvl3pPr>
            <a:lvl4pPr lvl="3">
              <a:spcBef>
                <a:spcPts val="0"/>
              </a:spcBef>
              <a:spcAft>
                <a:spcPts val="0"/>
              </a:spcAft>
              <a:buSzPts val="1200"/>
              <a:buNone/>
              <a:defRPr sz="1600"/>
            </a:lvl4pPr>
            <a:lvl5pPr lvl="4">
              <a:spcBef>
                <a:spcPts val="0"/>
              </a:spcBef>
              <a:spcAft>
                <a:spcPts val="0"/>
              </a:spcAft>
              <a:buSzPts val="1200"/>
              <a:buNone/>
              <a:defRPr sz="1600"/>
            </a:lvl5pPr>
            <a:lvl6pPr lvl="5">
              <a:spcBef>
                <a:spcPts val="0"/>
              </a:spcBef>
              <a:spcAft>
                <a:spcPts val="0"/>
              </a:spcAft>
              <a:buSzPts val="1200"/>
              <a:buNone/>
              <a:defRPr sz="1600"/>
            </a:lvl6pPr>
            <a:lvl7pPr lvl="6">
              <a:spcBef>
                <a:spcPts val="0"/>
              </a:spcBef>
              <a:spcAft>
                <a:spcPts val="0"/>
              </a:spcAft>
              <a:buSzPts val="1200"/>
              <a:buNone/>
              <a:defRPr sz="1600"/>
            </a:lvl7pPr>
            <a:lvl8pPr lvl="7">
              <a:spcBef>
                <a:spcPts val="0"/>
              </a:spcBef>
              <a:spcAft>
                <a:spcPts val="0"/>
              </a:spcAft>
              <a:buSzPts val="1200"/>
              <a:buNone/>
              <a:defRPr sz="1600"/>
            </a:lvl8pPr>
            <a:lvl9pPr lvl="8">
              <a:spcBef>
                <a:spcPts val="0"/>
              </a:spcBef>
              <a:spcAft>
                <a:spcPts val="0"/>
              </a:spcAft>
              <a:buSzPts val="1200"/>
              <a:buNone/>
              <a:defRPr sz="1600"/>
            </a:lvl9pPr>
          </a:lstStyle>
          <a:p>
            <a:endParaRPr/>
          </a:p>
        </p:txBody>
      </p:sp>
      <p:sp>
        <p:nvSpPr>
          <p:cNvPr id="129" name="Google Shape;129;p44"/>
          <p:cNvSpPr txBox="1">
            <a:spLocks noGrp="1"/>
          </p:cNvSpPr>
          <p:nvPr>
            <p:ph type="title" idx="6"/>
          </p:nvPr>
        </p:nvSpPr>
        <p:spPr>
          <a:xfrm>
            <a:off x="968325" y="2409657"/>
            <a:ext cx="1304400" cy="768000"/>
          </a:xfrm>
          <a:prstGeom prst="rect">
            <a:avLst/>
          </a:prstGeom>
          <a:noFill/>
          <a:ln>
            <a:noFill/>
          </a:ln>
        </p:spPr>
        <p:txBody>
          <a:bodyPr spcFirstLastPara="1" wrap="square" lIns="91425" tIns="91425" rIns="91425" bIns="91425" anchor="t" anchorCtr="0">
            <a:noAutofit/>
          </a:bodyPr>
          <a:lstStyle>
            <a:lvl1pPr lvl="0" algn="ctr">
              <a:lnSpc>
                <a:spcPct val="90000"/>
              </a:lnSpc>
              <a:spcBef>
                <a:spcPts val="0"/>
              </a:spcBef>
              <a:spcAft>
                <a:spcPts val="0"/>
              </a:spcAft>
              <a:buClr>
                <a:schemeClr val="lt1"/>
              </a:buClr>
              <a:buSzPts val="4800"/>
              <a:buFont typeface="Arial"/>
              <a:buNone/>
              <a:defRPr sz="4000" b="1" i="0">
                <a:solidFill>
                  <a:schemeClr val="lt1"/>
                </a:solidFill>
                <a:latin typeface="Arial"/>
                <a:ea typeface="Arial"/>
                <a:cs typeface="Arial"/>
                <a:sym typeface="Arial"/>
              </a:defRPr>
            </a:lvl1pPr>
            <a:lvl2pPr lvl="1">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2pPr>
            <a:lvl3pPr lvl="2">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3pPr>
            <a:lvl4pPr lvl="3">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4pPr>
            <a:lvl5pPr lvl="4">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5pPr>
            <a:lvl6pPr lvl="5">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6pPr>
            <a:lvl7pPr lvl="6">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7pPr>
            <a:lvl8pPr lvl="7">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8pPr>
            <a:lvl9pPr lvl="8">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9pPr>
          </a:lstStyle>
          <a:p>
            <a:endParaRPr/>
          </a:p>
        </p:txBody>
      </p:sp>
      <p:sp>
        <p:nvSpPr>
          <p:cNvPr id="130" name="Google Shape;130;p44"/>
          <p:cNvSpPr txBox="1">
            <a:spLocks noGrp="1"/>
          </p:cNvSpPr>
          <p:nvPr>
            <p:ph type="ctrTitle" idx="7"/>
          </p:nvPr>
        </p:nvSpPr>
        <p:spPr>
          <a:xfrm>
            <a:off x="2343858" y="4188667"/>
            <a:ext cx="3618400" cy="770400"/>
          </a:xfrm>
          <a:prstGeom prst="rect">
            <a:avLst/>
          </a:prstGeom>
          <a:noFill/>
          <a:ln>
            <a:noFill/>
          </a:ln>
        </p:spPr>
        <p:txBody>
          <a:bodyPr spcFirstLastPara="1" wrap="square" lIns="91425" tIns="91425" rIns="91425" bIns="91425" anchor="t" anchorCtr="0">
            <a:noAutofit/>
          </a:bodyPr>
          <a:lstStyle>
            <a:lvl1pPr lvl="0" algn="l">
              <a:lnSpc>
                <a:spcPct val="90000"/>
              </a:lnSpc>
              <a:spcBef>
                <a:spcPts val="0"/>
              </a:spcBef>
              <a:spcAft>
                <a:spcPts val="0"/>
              </a:spcAft>
              <a:buClr>
                <a:schemeClr val="accent3"/>
              </a:buClr>
              <a:buSzPts val="1200"/>
              <a:buFont typeface="Arial"/>
              <a:buNone/>
              <a:defRPr sz="2800" b="1" i="0">
                <a:latin typeface="Arial"/>
                <a:ea typeface="Arial"/>
                <a:cs typeface="Arial"/>
                <a:sym typeface="Arial"/>
              </a:defRPr>
            </a:lvl1pPr>
            <a:lvl2pPr lvl="1">
              <a:spcBef>
                <a:spcPts val="0"/>
              </a:spcBef>
              <a:spcAft>
                <a:spcPts val="0"/>
              </a:spcAft>
              <a:buSzPts val="1200"/>
              <a:buNone/>
              <a:defRPr sz="1600"/>
            </a:lvl2pPr>
            <a:lvl3pPr lvl="2">
              <a:spcBef>
                <a:spcPts val="0"/>
              </a:spcBef>
              <a:spcAft>
                <a:spcPts val="0"/>
              </a:spcAft>
              <a:buSzPts val="1200"/>
              <a:buNone/>
              <a:defRPr sz="1600"/>
            </a:lvl3pPr>
            <a:lvl4pPr lvl="3">
              <a:spcBef>
                <a:spcPts val="0"/>
              </a:spcBef>
              <a:spcAft>
                <a:spcPts val="0"/>
              </a:spcAft>
              <a:buSzPts val="1200"/>
              <a:buNone/>
              <a:defRPr sz="1600"/>
            </a:lvl4pPr>
            <a:lvl5pPr lvl="4">
              <a:spcBef>
                <a:spcPts val="0"/>
              </a:spcBef>
              <a:spcAft>
                <a:spcPts val="0"/>
              </a:spcAft>
              <a:buSzPts val="1200"/>
              <a:buNone/>
              <a:defRPr sz="1600"/>
            </a:lvl5pPr>
            <a:lvl6pPr lvl="5">
              <a:spcBef>
                <a:spcPts val="0"/>
              </a:spcBef>
              <a:spcAft>
                <a:spcPts val="0"/>
              </a:spcAft>
              <a:buSzPts val="1200"/>
              <a:buNone/>
              <a:defRPr sz="1600"/>
            </a:lvl6pPr>
            <a:lvl7pPr lvl="6">
              <a:spcBef>
                <a:spcPts val="0"/>
              </a:spcBef>
              <a:spcAft>
                <a:spcPts val="0"/>
              </a:spcAft>
              <a:buSzPts val="1200"/>
              <a:buNone/>
              <a:defRPr sz="1600"/>
            </a:lvl7pPr>
            <a:lvl8pPr lvl="7">
              <a:spcBef>
                <a:spcPts val="0"/>
              </a:spcBef>
              <a:spcAft>
                <a:spcPts val="0"/>
              </a:spcAft>
              <a:buSzPts val="1200"/>
              <a:buNone/>
              <a:defRPr sz="1600"/>
            </a:lvl8pPr>
            <a:lvl9pPr lvl="8">
              <a:spcBef>
                <a:spcPts val="0"/>
              </a:spcBef>
              <a:spcAft>
                <a:spcPts val="0"/>
              </a:spcAft>
              <a:buSzPts val="1200"/>
              <a:buNone/>
              <a:defRPr sz="1600"/>
            </a:lvl9pPr>
          </a:lstStyle>
          <a:p>
            <a:endParaRPr/>
          </a:p>
        </p:txBody>
      </p:sp>
      <p:sp>
        <p:nvSpPr>
          <p:cNvPr id="131" name="Google Shape;131;p44"/>
          <p:cNvSpPr txBox="1">
            <a:spLocks noGrp="1"/>
          </p:cNvSpPr>
          <p:nvPr>
            <p:ph type="title" idx="8"/>
          </p:nvPr>
        </p:nvSpPr>
        <p:spPr>
          <a:xfrm>
            <a:off x="963852" y="4178643"/>
            <a:ext cx="1300000" cy="768000"/>
          </a:xfrm>
          <a:prstGeom prst="rect">
            <a:avLst/>
          </a:prstGeom>
          <a:noFill/>
          <a:ln>
            <a:noFill/>
          </a:ln>
        </p:spPr>
        <p:txBody>
          <a:bodyPr spcFirstLastPara="1" wrap="square" lIns="91425" tIns="91425" rIns="91425" bIns="91425" anchor="t" anchorCtr="0">
            <a:noAutofit/>
          </a:bodyPr>
          <a:lstStyle>
            <a:lvl1pPr lvl="0" algn="ctr">
              <a:lnSpc>
                <a:spcPct val="90000"/>
              </a:lnSpc>
              <a:spcBef>
                <a:spcPts val="0"/>
              </a:spcBef>
              <a:spcAft>
                <a:spcPts val="0"/>
              </a:spcAft>
              <a:buClr>
                <a:schemeClr val="lt1"/>
              </a:buClr>
              <a:buSzPts val="4800"/>
              <a:buFont typeface="Arial"/>
              <a:buNone/>
              <a:defRPr sz="4000" b="1" i="0">
                <a:solidFill>
                  <a:schemeClr val="lt1"/>
                </a:solidFill>
                <a:latin typeface="Arial"/>
                <a:ea typeface="Arial"/>
                <a:cs typeface="Arial"/>
                <a:sym typeface="Arial"/>
              </a:defRPr>
            </a:lvl1pPr>
            <a:lvl2pPr lvl="1">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2pPr>
            <a:lvl3pPr lvl="2">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3pPr>
            <a:lvl4pPr lvl="3">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4pPr>
            <a:lvl5pPr lvl="4">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5pPr>
            <a:lvl6pPr lvl="5">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6pPr>
            <a:lvl7pPr lvl="6">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7pPr>
            <a:lvl8pPr lvl="7">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8pPr>
            <a:lvl9pPr lvl="8">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9pPr>
          </a:lstStyle>
          <a:p>
            <a:endParaRPr/>
          </a:p>
        </p:txBody>
      </p:sp>
      <p:sp>
        <p:nvSpPr>
          <p:cNvPr id="132" name="Google Shape;132;p44"/>
          <p:cNvSpPr txBox="1">
            <a:spLocks noGrp="1"/>
          </p:cNvSpPr>
          <p:nvPr>
            <p:ph type="ctrTitle" idx="9"/>
          </p:nvPr>
        </p:nvSpPr>
        <p:spPr>
          <a:xfrm>
            <a:off x="2343150" y="584657"/>
            <a:ext cx="8897850" cy="770400"/>
          </a:xfrm>
          <a:prstGeom prst="rect">
            <a:avLst/>
          </a:prstGeom>
          <a:noFill/>
          <a:ln>
            <a:noFill/>
          </a:ln>
        </p:spPr>
        <p:txBody>
          <a:bodyPr spcFirstLastPara="1" wrap="square" lIns="91425" tIns="91425" rIns="91425" bIns="91425" anchor="t" anchorCtr="0">
            <a:noAutofit/>
          </a:bodyPr>
          <a:lstStyle>
            <a:lvl1pPr lvl="0" algn="l">
              <a:lnSpc>
                <a:spcPct val="90000"/>
              </a:lnSpc>
              <a:spcBef>
                <a:spcPts val="0"/>
              </a:spcBef>
              <a:spcAft>
                <a:spcPts val="0"/>
              </a:spcAft>
              <a:buClr>
                <a:schemeClr val="accent3"/>
              </a:buClr>
              <a:buSzPts val="3600"/>
              <a:buFont typeface="Arial"/>
              <a:buNone/>
              <a:defRPr sz="4000" b="1" i="0">
                <a:solidFill>
                  <a:schemeClr val="accent3"/>
                </a:solidFill>
                <a:latin typeface="Arial"/>
                <a:ea typeface="Arial"/>
                <a:cs typeface="Arial"/>
                <a:sym typeface="Arial"/>
              </a:defRPr>
            </a:lvl1pPr>
            <a:lvl2pPr lvl="1" algn="ctr">
              <a:spcBef>
                <a:spcPts val="0"/>
              </a:spcBef>
              <a:spcAft>
                <a:spcPts val="0"/>
              </a:spcAft>
              <a:buSzPts val="1800"/>
              <a:buNone/>
              <a:defRPr sz="2400"/>
            </a:lvl2pPr>
            <a:lvl3pPr lvl="2" algn="ctr">
              <a:spcBef>
                <a:spcPts val="0"/>
              </a:spcBef>
              <a:spcAft>
                <a:spcPts val="0"/>
              </a:spcAft>
              <a:buSzPts val="1800"/>
              <a:buNone/>
              <a:defRPr sz="2400"/>
            </a:lvl3pPr>
            <a:lvl4pPr lvl="3" algn="ctr">
              <a:spcBef>
                <a:spcPts val="0"/>
              </a:spcBef>
              <a:spcAft>
                <a:spcPts val="0"/>
              </a:spcAft>
              <a:buSzPts val="1800"/>
              <a:buNone/>
              <a:defRPr sz="2400"/>
            </a:lvl4pPr>
            <a:lvl5pPr lvl="4" algn="ctr">
              <a:spcBef>
                <a:spcPts val="0"/>
              </a:spcBef>
              <a:spcAft>
                <a:spcPts val="0"/>
              </a:spcAft>
              <a:buSzPts val="1800"/>
              <a:buNone/>
              <a:defRPr sz="2400"/>
            </a:lvl5pPr>
            <a:lvl6pPr lvl="5" algn="ctr">
              <a:spcBef>
                <a:spcPts val="0"/>
              </a:spcBef>
              <a:spcAft>
                <a:spcPts val="0"/>
              </a:spcAft>
              <a:buSzPts val="1800"/>
              <a:buNone/>
              <a:defRPr sz="2400"/>
            </a:lvl6pPr>
            <a:lvl7pPr lvl="6" algn="ctr">
              <a:spcBef>
                <a:spcPts val="0"/>
              </a:spcBef>
              <a:spcAft>
                <a:spcPts val="0"/>
              </a:spcAft>
              <a:buSzPts val="1800"/>
              <a:buNone/>
              <a:defRPr sz="2400"/>
            </a:lvl7pPr>
            <a:lvl8pPr lvl="7" algn="ctr">
              <a:spcBef>
                <a:spcPts val="0"/>
              </a:spcBef>
              <a:spcAft>
                <a:spcPts val="0"/>
              </a:spcAft>
              <a:buSzPts val="1800"/>
              <a:buNone/>
              <a:defRPr sz="2400"/>
            </a:lvl8pPr>
            <a:lvl9pPr lvl="8" algn="ctr">
              <a:spcBef>
                <a:spcPts val="0"/>
              </a:spcBef>
              <a:spcAft>
                <a:spcPts val="0"/>
              </a:spcAft>
              <a:buSzPts val="1800"/>
              <a:buNone/>
              <a:defRPr sz="2400"/>
            </a:lvl9pPr>
          </a:lstStyle>
          <a:p>
            <a:endParaRPr/>
          </a:p>
        </p:txBody>
      </p:sp>
      <p:sp>
        <p:nvSpPr>
          <p:cNvPr id="133" name="Google Shape;133;p44"/>
          <p:cNvSpPr/>
          <p:nvPr/>
        </p:nvSpPr>
        <p:spPr>
          <a:xfrm rot="5400000">
            <a:off x="8443123" y="3198026"/>
            <a:ext cx="6857999" cy="461951"/>
          </a:xfrm>
          <a:custGeom>
            <a:avLst/>
            <a:gdLst/>
            <a:ahLst/>
            <a:cxnLst/>
            <a:rect l="l" t="t" r="r" b="b"/>
            <a:pathLst>
              <a:path w="93882" h="13858" fill="none" extrusionOk="0">
                <a:moveTo>
                  <a:pt x="0" y="1"/>
                </a:moveTo>
                <a:cubicBezTo>
                  <a:pt x="6195" y="3667"/>
                  <a:pt x="11217" y="9678"/>
                  <a:pt x="18219" y="11401"/>
                </a:cubicBezTo>
                <a:cubicBezTo>
                  <a:pt x="27970" y="13857"/>
                  <a:pt x="37501" y="7186"/>
                  <a:pt x="47362" y="5243"/>
                </a:cubicBezTo>
                <a:cubicBezTo>
                  <a:pt x="54291" y="3886"/>
                  <a:pt x="61439" y="4876"/>
                  <a:pt x="67781" y="7992"/>
                </a:cubicBezTo>
                <a:cubicBezTo>
                  <a:pt x="71044" y="9642"/>
                  <a:pt x="74233" y="11878"/>
                  <a:pt x="77862" y="12061"/>
                </a:cubicBezTo>
                <a:cubicBezTo>
                  <a:pt x="83911" y="12318"/>
                  <a:pt x="88529" y="6892"/>
                  <a:pt x="93882" y="4106"/>
                </a:cubicBezTo>
              </a:path>
            </a:pathLst>
          </a:custGeom>
          <a:solidFill>
            <a:schemeClr val="accent1"/>
          </a:solidFill>
          <a:ln w="19050" cap="flat" cmpd="sng">
            <a:solidFill>
              <a:schemeClr val="lt1"/>
            </a:solidFill>
            <a:prstDash val="solid"/>
            <a:miter lim="36658"/>
            <a:headEnd type="none" w="sm" len="sm"/>
            <a:tailEnd type="none" w="sm" len="sm"/>
          </a:ln>
        </p:spPr>
        <p:txBody>
          <a:bodyPr spcFirstLastPara="1" wrap="square" lIns="121900" tIns="121900" rIns="121900" bIns="121900" anchor="ctr" anchorCtr="0">
            <a:no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Arial"/>
              <a:ea typeface="Arial"/>
              <a:cs typeface="Arial"/>
              <a:sym typeface="Arial"/>
            </a:endParaRPr>
          </a:p>
        </p:txBody>
      </p:sp>
      <p:sp>
        <p:nvSpPr>
          <p:cNvPr id="134" name="Google Shape;134;p4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sz="1200">
                <a:solidFill>
                  <a:schemeClr val="accent3"/>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5" name="Google Shape;135;p4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sz="1200">
                <a:solidFill>
                  <a:schemeClr val="accent3"/>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6" name="Google Shape;136;p44"/>
          <p:cNvSpPr txBox="1">
            <a:spLocks noGrp="1"/>
          </p:cNvSpPr>
          <p:nvPr>
            <p:ph type="sldNum" idx="12"/>
          </p:nvPr>
        </p:nvSpPr>
        <p:spPr>
          <a:xfrm>
            <a:off x="11641146" y="5623797"/>
            <a:ext cx="55085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2000">
                <a:solidFill>
                  <a:schemeClr val="accent2"/>
                </a:solidFill>
                <a:latin typeface="Arial"/>
                <a:ea typeface="Arial"/>
                <a:cs typeface="Arial"/>
                <a:sym typeface="Arial"/>
              </a:defRPr>
            </a:lvl1pPr>
            <a:lvl2pPr marL="0" lvl="1" indent="0" algn="r">
              <a:spcBef>
                <a:spcPts val="0"/>
              </a:spcBef>
              <a:buNone/>
              <a:defRPr sz="2000">
                <a:solidFill>
                  <a:schemeClr val="accent2"/>
                </a:solidFill>
                <a:latin typeface="Arial"/>
                <a:ea typeface="Arial"/>
                <a:cs typeface="Arial"/>
                <a:sym typeface="Arial"/>
              </a:defRPr>
            </a:lvl2pPr>
            <a:lvl3pPr marL="0" lvl="2" indent="0" algn="r">
              <a:spcBef>
                <a:spcPts val="0"/>
              </a:spcBef>
              <a:buNone/>
              <a:defRPr sz="2000">
                <a:solidFill>
                  <a:schemeClr val="accent2"/>
                </a:solidFill>
                <a:latin typeface="Arial"/>
                <a:ea typeface="Arial"/>
                <a:cs typeface="Arial"/>
                <a:sym typeface="Arial"/>
              </a:defRPr>
            </a:lvl3pPr>
            <a:lvl4pPr marL="0" lvl="3" indent="0" algn="r">
              <a:spcBef>
                <a:spcPts val="0"/>
              </a:spcBef>
              <a:buNone/>
              <a:defRPr sz="2000">
                <a:solidFill>
                  <a:schemeClr val="accent2"/>
                </a:solidFill>
                <a:latin typeface="Arial"/>
                <a:ea typeface="Arial"/>
                <a:cs typeface="Arial"/>
                <a:sym typeface="Arial"/>
              </a:defRPr>
            </a:lvl4pPr>
            <a:lvl5pPr marL="0" lvl="4" indent="0" algn="r">
              <a:spcBef>
                <a:spcPts val="0"/>
              </a:spcBef>
              <a:buNone/>
              <a:defRPr sz="2000">
                <a:solidFill>
                  <a:schemeClr val="accent2"/>
                </a:solidFill>
                <a:latin typeface="Arial"/>
                <a:ea typeface="Arial"/>
                <a:cs typeface="Arial"/>
                <a:sym typeface="Arial"/>
              </a:defRPr>
            </a:lvl5pPr>
            <a:lvl6pPr marL="0" lvl="5" indent="0" algn="r">
              <a:spcBef>
                <a:spcPts val="0"/>
              </a:spcBef>
              <a:buNone/>
              <a:defRPr sz="2000">
                <a:solidFill>
                  <a:schemeClr val="accent2"/>
                </a:solidFill>
                <a:latin typeface="Arial"/>
                <a:ea typeface="Arial"/>
                <a:cs typeface="Arial"/>
                <a:sym typeface="Arial"/>
              </a:defRPr>
            </a:lvl6pPr>
            <a:lvl7pPr marL="0" lvl="6" indent="0" algn="r">
              <a:spcBef>
                <a:spcPts val="0"/>
              </a:spcBef>
              <a:buNone/>
              <a:defRPr sz="2000">
                <a:solidFill>
                  <a:schemeClr val="accent2"/>
                </a:solidFill>
                <a:latin typeface="Arial"/>
                <a:ea typeface="Arial"/>
                <a:cs typeface="Arial"/>
                <a:sym typeface="Arial"/>
              </a:defRPr>
            </a:lvl7pPr>
            <a:lvl8pPr marL="0" lvl="7" indent="0" algn="r">
              <a:spcBef>
                <a:spcPts val="0"/>
              </a:spcBef>
              <a:buNone/>
              <a:defRPr sz="2000">
                <a:solidFill>
                  <a:schemeClr val="accent2"/>
                </a:solidFill>
                <a:latin typeface="Arial"/>
                <a:ea typeface="Arial"/>
                <a:cs typeface="Arial"/>
                <a:sym typeface="Arial"/>
              </a:defRPr>
            </a:lvl8pPr>
            <a:lvl9pPr marL="0" lvl="8" indent="0" algn="r">
              <a:spcBef>
                <a:spcPts val="0"/>
              </a:spcBef>
              <a:buNone/>
              <a:defRPr sz="2000">
                <a:solidFill>
                  <a:schemeClr val="accent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‹Nº›</a:t>
            </a:fld>
            <a:endParaRPr/>
          </a:p>
        </p:txBody>
      </p:sp>
      <p:sp>
        <p:nvSpPr>
          <p:cNvPr id="137" name="Google Shape;137;p44"/>
          <p:cNvSpPr txBox="1">
            <a:spLocks noGrp="1"/>
          </p:cNvSpPr>
          <p:nvPr>
            <p:ph type="body" idx="1"/>
          </p:nvPr>
        </p:nvSpPr>
        <p:spPr>
          <a:xfrm>
            <a:off x="966545" y="5071996"/>
            <a:ext cx="1322387" cy="768000"/>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0"/>
              </a:spcBef>
              <a:spcAft>
                <a:spcPts val="0"/>
              </a:spcAft>
              <a:buClr>
                <a:schemeClr val="lt1"/>
              </a:buClr>
              <a:buSzPts val="4800"/>
              <a:buNone/>
              <a:defRPr sz="4000" b="1" i="0">
                <a:solidFill>
                  <a:schemeClr val="lt1"/>
                </a:solidFill>
                <a:latin typeface="Arial"/>
                <a:ea typeface="Arial"/>
                <a:cs typeface="Arial"/>
                <a:sym typeface="Arial"/>
              </a:defRPr>
            </a:lvl1pPr>
            <a:lvl2pPr marL="914400" lvl="1" indent="-228600" algn="ctr">
              <a:lnSpc>
                <a:spcPct val="90000"/>
              </a:lnSpc>
              <a:spcBef>
                <a:spcPts val="0"/>
              </a:spcBef>
              <a:spcAft>
                <a:spcPts val="0"/>
              </a:spcAft>
              <a:buClr>
                <a:schemeClr val="lt1"/>
              </a:buClr>
              <a:buSzPts val="4800"/>
              <a:buNone/>
              <a:defRPr sz="5400" b="1" i="0">
                <a:solidFill>
                  <a:schemeClr val="lt1"/>
                </a:solidFill>
                <a:latin typeface="Arial"/>
                <a:ea typeface="Arial"/>
                <a:cs typeface="Arial"/>
                <a:sym typeface="Arial"/>
              </a:defRPr>
            </a:lvl2pPr>
            <a:lvl3pPr marL="1371600" lvl="2" indent="-228600" algn="ctr">
              <a:lnSpc>
                <a:spcPct val="90000"/>
              </a:lnSpc>
              <a:spcBef>
                <a:spcPts val="0"/>
              </a:spcBef>
              <a:spcAft>
                <a:spcPts val="0"/>
              </a:spcAft>
              <a:buClr>
                <a:schemeClr val="lt1"/>
              </a:buClr>
              <a:buSzPts val="4800"/>
              <a:buNone/>
              <a:defRPr sz="5400" b="1" i="0">
                <a:solidFill>
                  <a:schemeClr val="lt1"/>
                </a:solidFill>
                <a:latin typeface="Arial"/>
                <a:ea typeface="Arial"/>
                <a:cs typeface="Arial"/>
                <a:sym typeface="Arial"/>
              </a:defRPr>
            </a:lvl3pPr>
            <a:lvl4pPr marL="1828800" lvl="3" indent="-228600" algn="ctr">
              <a:lnSpc>
                <a:spcPct val="90000"/>
              </a:lnSpc>
              <a:spcBef>
                <a:spcPts val="0"/>
              </a:spcBef>
              <a:spcAft>
                <a:spcPts val="0"/>
              </a:spcAft>
              <a:buClr>
                <a:schemeClr val="lt1"/>
              </a:buClr>
              <a:buSzPts val="4800"/>
              <a:buNone/>
              <a:defRPr sz="5400" b="1" i="0">
                <a:solidFill>
                  <a:schemeClr val="lt1"/>
                </a:solidFill>
                <a:latin typeface="Arial"/>
                <a:ea typeface="Arial"/>
                <a:cs typeface="Arial"/>
                <a:sym typeface="Arial"/>
              </a:defRPr>
            </a:lvl4pPr>
            <a:lvl5pPr marL="2286000" lvl="4" indent="-228600" algn="ctr">
              <a:lnSpc>
                <a:spcPct val="90000"/>
              </a:lnSpc>
              <a:spcBef>
                <a:spcPts val="0"/>
              </a:spcBef>
              <a:spcAft>
                <a:spcPts val="0"/>
              </a:spcAft>
              <a:buClr>
                <a:schemeClr val="lt1"/>
              </a:buClr>
              <a:buSzPts val="4800"/>
              <a:buNone/>
              <a:defRPr sz="5400" b="1" i="0">
                <a:solidFill>
                  <a:schemeClr val="lt1"/>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8" name="Google Shape;138;p44"/>
          <p:cNvSpPr txBox="1">
            <a:spLocks noGrp="1"/>
          </p:cNvSpPr>
          <p:nvPr>
            <p:ph type="body" idx="13"/>
          </p:nvPr>
        </p:nvSpPr>
        <p:spPr>
          <a:xfrm>
            <a:off x="2342758" y="5071276"/>
            <a:ext cx="3619500" cy="76800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0"/>
              </a:spcBef>
              <a:spcAft>
                <a:spcPts val="0"/>
              </a:spcAft>
              <a:buClr>
                <a:schemeClr val="accent3"/>
              </a:buClr>
              <a:buSzPts val="2800"/>
              <a:buNone/>
              <a:defRPr sz="2800" b="1" i="0">
                <a:solidFill>
                  <a:schemeClr val="accent3"/>
                </a:solidFill>
                <a:latin typeface="Arial"/>
                <a:ea typeface="Arial"/>
                <a:cs typeface="Arial"/>
                <a:sym typeface="Arial"/>
              </a:defRPr>
            </a:lvl1pPr>
            <a:lvl2pPr marL="914400" lvl="1" indent="-228600" algn="l">
              <a:lnSpc>
                <a:spcPct val="150000"/>
              </a:lnSpc>
              <a:spcBef>
                <a:spcPts val="0"/>
              </a:spcBef>
              <a:spcAft>
                <a:spcPts val="0"/>
              </a:spcAft>
              <a:buClr>
                <a:schemeClr val="accent3"/>
              </a:buClr>
              <a:buSzPts val="2800"/>
              <a:buNone/>
              <a:defRPr sz="2800" b="1" i="0">
                <a:solidFill>
                  <a:schemeClr val="accent3"/>
                </a:solidFill>
                <a:latin typeface="Arial"/>
                <a:ea typeface="Arial"/>
                <a:cs typeface="Arial"/>
                <a:sym typeface="Arial"/>
              </a:defRPr>
            </a:lvl2pPr>
            <a:lvl3pPr marL="1371600" lvl="2" indent="-228600" algn="l">
              <a:lnSpc>
                <a:spcPct val="150000"/>
              </a:lnSpc>
              <a:spcBef>
                <a:spcPts val="0"/>
              </a:spcBef>
              <a:spcAft>
                <a:spcPts val="0"/>
              </a:spcAft>
              <a:buClr>
                <a:schemeClr val="accent3"/>
              </a:buClr>
              <a:buSzPts val="2800"/>
              <a:buNone/>
              <a:defRPr sz="2800" b="1" i="0">
                <a:solidFill>
                  <a:schemeClr val="accent3"/>
                </a:solidFill>
                <a:latin typeface="Arial"/>
                <a:ea typeface="Arial"/>
                <a:cs typeface="Arial"/>
                <a:sym typeface="Arial"/>
              </a:defRPr>
            </a:lvl3pPr>
            <a:lvl4pPr marL="1828800" lvl="3" indent="-228600" algn="l">
              <a:lnSpc>
                <a:spcPct val="150000"/>
              </a:lnSpc>
              <a:spcBef>
                <a:spcPts val="0"/>
              </a:spcBef>
              <a:spcAft>
                <a:spcPts val="0"/>
              </a:spcAft>
              <a:buClr>
                <a:schemeClr val="accent3"/>
              </a:buClr>
              <a:buSzPts val="2800"/>
              <a:buNone/>
              <a:defRPr sz="2800" b="1" i="0">
                <a:solidFill>
                  <a:schemeClr val="accent3"/>
                </a:solidFill>
                <a:latin typeface="Arial"/>
                <a:ea typeface="Arial"/>
                <a:cs typeface="Arial"/>
                <a:sym typeface="Arial"/>
              </a:defRPr>
            </a:lvl4pPr>
            <a:lvl5pPr marL="2286000" lvl="4" indent="-228600" algn="l">
              <a:lnSpc>
                <a:spcPct val="150000"/>
              </a:lnSpc>
              <a:spcBef>
                <a:spcPts val="0"/>
              </a:spcBef>
              <a:spcAft>
                <a:spcPts val="0"/>
              </a:spcAft>
              <a:buClr>
                <a:schemeClr val="accent3"/>
              </a:buClr>
              <a:buSzPts val="2800"/>
              <a:buNone/>
              <a:defRPr sz="2800" b="1" i="0">
                <a:solidFill>
                  <a:schemeClr val="accent3"/>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9" name="Google Shape;139;p44"/>
          <p:cNvSpPr txBox="1">
            <a:spLocks noGrp="1"/>
          </p:cNvSpPr>
          <p:nvPr>
            <p:ph type="body" idx="14"/>
          </p:nvPr>
        </p:nvSpPr>
        <p:spPr>
          <a:xfrm>
            <a:off x="6096000" y="1540875"/>
            <a:ext cx="1322387" cy="76800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0"/>
              </a:spcBef>
              <a:spcAft>
                <a:spcPts val="0"/>
              </a:spcAft>
              <a:buClr>
                <a:schemeClr val="lt1"/>
              </a:buClr>
              <a:buSzPts val="4800"/>
              <a:buNone/>
              <a:defRPr sz="3600" b="1" i="0">
                <a:solidFill>
                  <a:schemeClr val="lt1"/>
                </a:solidFill>
                <a:latin typeface="Arial"/>
                <a:ea typeface="Arial"/>
                <a:cs typeface="Arial"/>
                <a:sym typeface="Arial"/>
              </a:defRPr>
            </a:lvl1pPr>
            <a:lvl2pPr marL="914400" lvl="1" indent="-228600" algn="ctr">
              <a:lnSpc>
                <a:spcPct val="90000"/>
              </a:lnSpc>
              <a:spcBef>
                <a:spcPts val="0"/>
              </a:spcBef>
              <a:spcAft>
                <a:spcPts val="0"/>
              </a:spcAft>
              <a:buClr>
                <a:schemeClr val="lt1"/>
              </a:buClr>
              <a:buSzPts val="4800"/>
              <a:buNone/>
              <a:defRPr sz="5400" b="1" i="0">
                <a:solidFill>
                  <a:schemeClr val="lt1"/>
                </a:solidFill>
                <a:latin typeface="Arial"/>
                <a:ea typeface="Arial"/>
                <a:cs typeface="Arial"/>
                <a:sym typeface="Arial"/>
              </a:defRPr>
            </a:lvl2pPr>
            <a:lvl3pPr marL="1371600" lvl="2" indent="-228600" algn="ctr">
              <a:lnSpc>
                <a:spcPct val="90000"/>
              </a:lnSpc>
              <a:spcBef>
                <a:spcPts val="0"/>
              </a:spcBef>
              <a:spcAft>
                <a:spcPts val="0"/>
              </a:spcAft>
              <a:buClr>
                <a:schemeClr val="lt1"/>
              </a:buClr>
              <a:buSzPts val="4800"/>
              <a:buNone/>
              <a:defRPr sz="5400" b="1" i="0">
                <a:solidFill>
                  <a:schemeClr val="lt1"/>
                </a:solidFill>
                <a:latin typeface="Arial"/>
                <a:ea typeface="Arial"/>
                <a:cs typeface="Arial"/>
                <a:sym typeface="Arial"/>
              </a:defRPr>
            </a:lvl3pPr>
            <a:lvl4pPr marL="1828800" lvl="3" indent="-228600" algn="ctr">
              <a:lnSpc>
                <a:spcPct val="90000"/>
              </a:lnSpc>
              <a:spcBef>
                <a:spcPts val="0"/>
              </a:spcBef>
              <a:spcAft>
                <a:spcPts val="0"/>
              </a:spcAft>
              <a:buClr>
                <a:schemeClr val="lt1"/>
              </a:buClr>
              <a:buSzPts val="4800"/>
              <a:buNone/>
              <a:defRPr sz="5400" b="1" i="0">
                <a:solidFill>
                  <a:schemeClr val="lt1"/>
                </a:solidFill>
                <a:latin typeface="Arial"/>
                <a:ea typeface="Arial"/>
                <a:cs typeface="Arial"/>
                <a:sym typeface="Arial"/>
              </a:defRPr>
            </a:lvl4pPr>
            <a:lvl5pPr marL="2286000" lvl="4" indent="-228600" algn="ctr">
              <a:lnSpc>
                <a:spcPct val="90000"/>
              </a:lnSpc>
              <a:spcBef>
                <a:spcPts val="0"/>
              </a:spcBef>
              <a:spcAft>
                <a:spcPts val="0"/>
              </a:spcAft>
              <a:buClr>
                <a:schemeClr val="lt1"/>
              </a:buClr>
              <a:buSzPts val="4800"/>
              <a:buNone/>
              <a:defRPr sz="5400" b="1" i="0">
                <a:solidFill>
                  <a:schemeClr val="lt1"/>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0" name="Google Shape;140;p44"/>
          <p:cNvSpPr txBox="1">
            <a:spLocks noGrp="1"/>
          </p:cNvSpPr>
          <p:nvPr>
            <p:ph type="body" idx="15"/>
          </p:nvPr>
        </p:nvSpPr>
        <p:spPr>
          <a:xfrm>
            <a:off x="7472213" y="1540155"/>
            <a:ext cx="3619500" cy="76800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0"/>
              </a:spcBef>
              <a:spcAft>
                <a:spcPts val="0"/>
              </a:spcAft>
              <a:buClr>
                <a:schemeClr val="accent3"/>
              </a:buClr>
              <a:buSzPts val="2800"/>
              <a:buNone/>
              <a:defRPr sz="2800" b="1" i="0">
                <a:solidFill>
                  <a:schemeClr val="accent3"/>
                </a:solidFill>
                <a:latin typeface="Arial"/>
                <a:ea typeface="Arial"/>
                <a:cs typeface="Arial"/>
                <a:sym typeface="Arial"/>
              </a:defRPr>
            </a:lvl1pPr>
            <a:lvl2pPr marL="914400" lvl="1" indent="-228600" algn="l">
              <a:lnSpc>
                <a:spcPct val="150000"/>
              </a:lnSpc>
              <a:spcBef>
                <a:spcPts val="0"/>
              </a:spcBef>
              <a:spcAft>
                <a:spcPts val="0"/>
              </a:spcAft>
              <a:buClr>
                <a:schemeClr val="accent3"/>
              </a:buClr>
              <a:buSzPts val="2800"/>
              <a:buNone/>
              <a:defRPr sz="2800" b="1" i="0">
                <a:solidFill>
                  <a:schemeClr val="accent3"/>
                </a:solidFill>
                <a:latin typeface="Arial"/>
                <a:ea typeface="Arial"/>
                <a:cs typeface="Arial"/>
                <a:sym typeface="Arial"/>
              </a:defRPr>
            </a:lvl2pPr>
            <a:lvl3pPr marL="1371600" lvl="2" indent="-228600" algn="l">
              <a:lnSpc>
                <a:spcPct val="150000"/>
              </a:lnSpc>
              <a:spcBef>
                <a:spcPts val="0"/>
              </a:spcBef>
              <a:spcAft>
                <a:spcPts val="0"/>
              </a:spcAft>
              <a:buClr>
                <a:schemeClr val="accent3"/>
              </a:buClr>
              <a:buSzPts val="2800"/>
              <a:buNone/>
              <a:defRPr sz="2800" b="1" i="0">
                <a:solidFill>
                  <a:schemeClr val="accent3"/>
                </a:solidFill>
                <a:latin typeface="Arial"/>
                <a:ea typeface="Arial"/>
                <a:cs typeface="Arial"/>
                <a:sym typeface="Arial"/>
              </a:defRPr>
            </a:lvl3pPr>
            <a:lvl4pPr marL="1828800" lvl="3" indent="-228600" algn="l">
              <a:lnSpc>
                <a:spcPct val="150000"/>
              </a:lnSpc>
              <a:spcBef>
                <a:spcPts val="0"/>
              </a:spcBef>
              <a:spcAft>
                <a:spcPts val="0"/>
              </a:spcAft>
              <a:buClr>
                <a:schemeClr val="accent3"/>
              </a:buClr>
              <a:buSzPts val="2800"/>
              <a:buNone/>
              <a:defRPr sz="2800" b="1" i="0">
                <a:solidFill>
                  <a:schemeClr val="accent3"/>
                </a:solidFill>
                <a:latin typeface="Arial"/>
                <a:ea typeface="Arial"/>
                <a:cs typeface="Arial"/>
                <a:sym typeface="Arial"/>
              </a:defRPr>
            </a:lvl4pPr>
            <a:lvl5pPr marL="2286000" lvl="4" indent="-228600" algn="l">
              <a:lnSpc>
                <a:spcPct val="150000"/>
              </a:lnSpc>
              <a:spcBef>
                <a:spcPts val="0"/>
              </a:spcBef>
              <a:spcAft>
                <a:spcPts val="0"/>
              </a:spcAft>
              <a:buClr>
                <a:schemeClr val="accent3"/>
              </a:buClr>
              <a:buSzPts val="2800"/>
              <a:buNone/>
              <a:defRPr sz="2800" b="1" i="0">
                <a:solidFill>
                  <a:schemeClr val="accent3"/>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1" name="Google Shape;141;p44"/>
          <p:cNvSpPr txBox="1">
            <a:spLocks noGrp="1"/>
          </p:cNvSpPr>
          <p:nvPr>
            <p:ph type="body" idx="16"/>
          </p:nvPr>
        </p:nvSpPr>
        <p:spPr>
          <a:xfrm>
            <a:off x="6073503" y="2408872"/>
            <a:ext cx="1322387" cy="76800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0"/>
              </a:spcBef>
              <a:spcAft>
                <a:spcPts val="0"/>
              </a:spcAft>
              <a:buClr>
                <a:schemeClr val="lt1"/>
              </a:buClr>
              <a:buSzPts val="4800"/>
              <a:buNone/>
              <a:defRPr sz="3600" b="1" i="0">
                <a:solidFill>
                  <a:schemeClr val="lt1"/>
                </a:solidFill>
                <a:latin typeface="Arial"/>
                <a:ea typeface="Arial"/>
                <a:cs typeface="Arial"/>
                <a:sym typeface="Arial"/>
              </a:defRPr>
            </a:lvl1pPr>
            <a:lvl2pPr marL="914400" lvl="1" indent="-228600" algn="ctr">
              <a:lnSpc>
                <a:spcPct val="90000"/>
              </a:lnSpc>
              <a:spcBef>
                <a:spcPts val="0"/>
              </a:spcBef>
              <a:spcAft>
                <a:spcPts val="0"/>
              </a:spcAft>
              <a:buClr>
                <a:schemeClr val="lt1"/>
              </a:buClr>
              <a:buSzPts val="4800"/>
              <a:buNone/>
              <a:defRPr sz="5400" b="1" i="0">
                <a:solidFill>
                  <a:schemeClr val="lt1"/>
                </a:solidFill>
                <a:latin typeface="Arial"/>
                <a:ea typeface="Arial"/>
                <a:cs typeface="Arial"/>
                <a:sym typeface="Arial"/>
              </a:defRPr>
            </a:lvl2pPr>
            <a:lvl3pPr marL="1371600" lvl="2" indent="-228600" algn="ctr">
              <a:lnSpc>
                <a:spcPct val="90000"/>
              </a:lnSpc>
              <a:spcBef>
                <a:spcPts val="0"/>
              </a:spcBef>
              <a:spcAft>
                <a:spcPts val="0"/>
              </a:spcAft>
              <a:buClr>
                <a:schemeClr val="lt1"/>
              </a:buClr>
              <a:buSzPts val="4800"/>
              <a:buNone/>
              <a:defRPr sz="5400" b="1" i="0">
                <a:solidFill>
                  <a:schemeClr val="lt1"/>
                </a:solidFill>
                <a:latin typeface="Arial"/>
                <a:ea typeface="Arial"/>
                <a:cs typeface="Arial"/>
                <a:sym typeface="Arial"/>
              </a:defRPr>
            </a:lvl3pPr>
            <a:lvl4pPr marL="1828800" lvl="3" indent="-228600" algn="ctr">
              <a:lnSpc>
                <a:spcPct val="90000"/>
              </a:lnSpc>
              <a:spcBef>
                <a:spcPts val="0"/>
              </a:spcBef>
              <a:spcAft>
                <a:spcPts val="0"/>
              </a:spcAft>
              <a:buClr>
                <a:schemeClr val="lt1"/>
              </a:buClr>
              <a:buSzPts val="4800"/>
              <a:buNone/>
              <a:defRPr sz="5400" b="1" i="0">
                <a:solidFill>
                  <a:schemeClr val="lt1"/>
                </a:solidFill>
                <a:latin typeface="Arial"/>
                <a:ea typeface="Arial"/>
                <a:cs typeface="Arial"/>
                <a:sym typeface="Arial"/>
              </a:defRPr>
            </a:lvl4pPr>
            <a:lvl5pPr marL="2286000" lvl="4" indent="-228600" algn="ctr">
              <a:lnSpc>
                <a:spcPct val="90000"/>
              </a:lnSpc>
              <a:spcBef>
                <a:spcPts val="0"/>
              </a:spcBef>
              <a:spcAft>
                <a:spcPts val="0"/>
              </a:spcAft>
              <a:buClr>
                <a:schemeClr val="lt1"/>
              </a:buClr>
              <a:buSzPts val="4800"/>
              <a:buNone/>
              <a:defRPr sz="5400" b="1" i="0">
                <a:solidFill>
                  <a:schemeClr val="lt1"/>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2" name="Google Shape;142;p44"/>
          <p:cNvSpPr txBox="1">
            <a:spLocks noGrp="1"/>
          </p:cNvSpPr>
          <p:nvPr>
            <p:ph type="body" idx="17"/>
          </p:nvPr>
        </p:nvSpPr>
        <p:spPr>
          <a:xfrm>
            <a:off x="7449716" y="2408152"/>
            <a:ext cx="3619500" cy="76800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0"/>
              </a:spcBef>
              <a:spcAft>
                <a:spcPts val="0"/>
              </a:spcAft>
              <a:buClr>
                <a:schemeClr val="accent3"/>
              </a:buClr>
              <a:buSzPts val="2800"/>
              <a:buNone/>
              <a:defRPr sz="2800" b="1" i="0">
                <a:solidFill>
                  <a:schemeClr val="accent3"/>
                </a:solidFill>
                <a:latin typeface="Arial"/>
                <a:ea typeface="Arial"/>
                <a:cs typeface="Arial"/>
                <a:sym typeface="Arial"/>
              </a:defRPr>
            </a:lvl1pPr>
            <a:lvl2pPr marL="914400" lvl="1" indent="-228600" algn="l">
              <a:lnSpc>
                <a:spcPct val="150000"/>
              </a:lnSpc>
              <a:spcBef>
                <a:spcPts val="0"/>
              </a:spcBef>
              <a:spcAft>
                <a:spcPts val="0"/>
              </a:spcAft>
              <a:buClr>
                <a:schemeClr val="accent3"/>
              </a:buClr>
              <a:buSzPts val="2800"/>
              <a:buNone/>
              <a:defRPr sz="2800" b="1" i="0">
                <a:solidFill>
                  <a:schemeClr val="accent3"/>
                </a:solidFill>
                <a:latin typeface="Arial"/>
                <a:ea typeface="Arial"/>
                <a:cs typeface="Arial"/>
                <a:sym typeface="Arial"/>
              </a:defRPr>
            </a:lvl2pPr>
            <a:lvl3pPr marL="1371600" lvl="2" indent="-228600" algn="l">
              <a:lnSpc>
                <a:spcPct val="150000"/>
              </a:lnSpc>
              <a:spcBef>
                <a:spcPts val="0"/>
              </a:spcBef>
              <a:spcAft>
                <a:spcPts val="0"/>
              </a:spcAft>
              <a:buClr>
                <a:schemeClr val="accent3"/>
              </a:buClr>
              <a:buSzPts val="2800"/>
              <a:buNone/>
              <a:defRPr sz="2800" b="1" i="0">
                <a:solidFill>
                  <a:schemeClr val="accent3"/>
                </a:solidFill>
                <a:latin typeface="Arial"/>
                <a:ea typeface="Arial"/>
                <a:cs typeface="Arial"/>
                <a:sym typeface="Arial"/>
              </a:defRPr>
            </a:lvl3pPr>
            <a:lvl4pPr marL="1828800" lvl="3" indent="-228600" algn="l">
              <a:lnSpc>
                <a:spcPct val="150000"/>
              </a:lnSpc>
              <a:spcBef>
                <a:spcPts val="0"/>
              </a:spcBef>
              <a:spcAft>
                <a:spcPts val="0"/>
              </a:spcAft>
              <a:buClr>
                <a:schemeClr val="accent3"/>
              </a:buClr>
              <a:buSzPts val="2800"/>
              <a:buNone/>
              <a:defRPr sz="2800" b="1" i="0">
                <a:solidFill>
                  <a:schemeClr val="accent3"/>
                </a:solidFill>
                <a:latin typeface="Arial"/>
                <a:ea typeface="Arial"/>
                <a:cs typeface="Arial"/>
                <a:sym typeface="Arial"/>
              </a:defRPr>
            </a:lvl4pPr>
            <a:lvl5pPr marL="2286000" lvl="4" indent="-228600" algn="l">
              <a:lnSpc>
                <a:spcPct val="150000"/>
              </a:lnSpc>
              <a:spcBef>
                <a:spcPts val="0"/>
              </a:spcBef>
              <a:spcAft>
                <a:spcPts val="0"/>
              </a:spcAft>
              <a:buClr>
                <a:schemeClr val="accent3"/>
              </a:buClr>
              <a:buSzPts val="2800"/>
              <a:buNone/>
              <a:defRPr sz="2800" b="1" i="0">
                <a:solidFill>
                  <a:schemeClr val="accent3"/>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3" name="Google Shape;143;p44"/>
          <p:cNvSpPr txBox="1">
            <a:spLocks noGrp="1"/>
          </p:cNvSpPr>
          <p:nvPr>
            <p:ph type="body" idx="18"/>
          </p:nvPr>
        </p:nvSpPr>
        <p:spPr>
          <a:xfrm>
            <a:off x="6073503" y="3305259"/>
            <a:ext cx="1322387" cy="76800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0"/>
              </a:spcBef>
              <a:spcAft>
                <a:spcPts val="0"/>
              </a:spcAft>
              <a:buClr>
                <a:schemeClr val="lt1"/>
              </a:buClr>
              <a:buSzPts val="4800"/>
              <a:buNone/>
              <a:defRPr sz="3600" b="1" i="0">
                <a:solidFill>
                  <a:schemeClr val="lt1"/>
                </a:solidFill>
                <a:latin typeface="Arial"/>
                <a:ea typeface="Arial"/>
                <a:cs typeface="Arial"/>
                <a:sym typeface="Arial"/>
              </a:defRPr>
            </a:lvl1pPr>
            <a:lvl2pPr marL="914400" lvl="1" indent="-228600" algn="ctr">
              <a:lnSpc>
                <a:spcPct val="90000"/>
              </a:lnSpc>
              <a:spcBef>
                <a:spcPts val="0"/>
              </a:spcBef>
              <a:spcAft>
                <a:spcPts val="0"/>
              </a:spcAft>
              <a:buClr>
                <a:schemeClr val="lt1"/>
              </a:buClr>
              <a:buSzPts val="4800"/>
              <a:buNone/>
              <a:defRPr sz="5400" b="1" i="0">
                <a:solidFill>
                  <a:schemeClr val="lt1"/>
                </a:solidFill>
                <a:latin typeface="Arial"/>
                <a:ea typeface="Arial"/>
                <a:cs typeface="Arial"/>
                <a:sym typeface="Arial"/>
              </a:defRPr>
            </a:lvl2pPr>
            <a:lvl3pPr marL="1371600" lvl="2" indent="-228600" algn="ctr">
              <a:lnSpc>
                <a:spcPct val="90000"/>
              </a:lnSpc>
              <a:spcBef>
                <a:spcPts val="0"/>
              </a:spcBef>
              <a:spcAft>
                <a:spcPts val="0"/>
              </a:spcAft>
              <a:buClr>
                <a:schemeClr val="lt1"/>
              </a:buClr>
              <a:buSzPts val="4800"/>
              <a:buNone/>
              <a:defRPr sz="5400" b="1" i="0">
                <a:solidFill>
                  <a:schemeClr val="lt1"/>
                </a:solidFill>
                <a:latin typeface="Arial"/>
                <a:ea typeface="Arial"/>
                <a:cs typeface="Arial"/>
                <a:sym typeface="Arial"/>
              </a:defRPr>
            </a:lvl3pPr>
            <a:lvl4pPr marL="1828800" lvl="3" indent="-228600" algn="ctr">
              <a:lnSpc>
                <a:spcPct val="90000"/>
              </a:lnSpc>
              <a:spcBef>
                <a:spcPts val="0"/>
              </a:spcBef>
              <a:spcAft>
                <a:spcPts val="0"/>
              </a:spcAft>
              <a:buClr>
                <a:schemeClr val="lt1"/>
              </a:buClr>
              <a:buSzPts val="4800"/>
              <a:buNone/>
              <a:defRPr sz="5400" b="1" i="0">
                <a:solidFill>
                  <a:schemeClr val="lt1"/>
                </a:solidFill>
                <a:latin typeface="Arial"/>
                <a:ea typeface="Arial"/>
                <a:cs typeface="Arial"/>
                <a:sym typeface="Arial"/>
              </a:defRPr>
            </a:lvl4pPr>
            <a:lvl5pPr marL="2286000" lvl="4" indent="-228600" algn="ctr">
              <a:lnSpc>
                <a:spcPct val="90000"/>
              </a:lnSpc>
              <a:spcBef>
                <a:spcPts val="0"/>
              </a:spcBef>
              <a:spcAft>
                <a:spcPts val="0"/>
              </a:spcAft>
              <a:buClr>
                <a:schemeClr val="lt1"/>
              </a:buClr>
              <a:buSzPts val="4800"/>
              <a:buNone/>
              <a:defRPr sz="5400" b="1" i="0">
                <a:solidFill>
                  <a:schemeClr val="lt1"/>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4" name="Google Shape;144;p44"/>
          <p:cNvSpPr txBox="1">
            <a:spLocks noGrp="1"/>
          </p:cNvSpPr>
          <p:nvPr>
            <p:ph type="body" idx="19"/>
          </p:nvPr>
        </p:nvSpPr>
        <p:spPr>
          <a:xfrm>
            <a:off x="7449716" y="3304539"/>
            <a:ext cx="3619500" cy="76800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0"/>
              </a:spcBef>
              <a:spcAft>
                <a:spcPts val="0"/>
              </a:spcAft>
              <a:buClr>
                <a:schemeClr val="accent3"/>
              </a:buClr>
              <a:buSzPts val="2800"/>
              <a:buNone/>
              <a:defRPr sz="2800" b="1" i="0">
                <a:solidFill>
                  <a:schemeClr val="accent3"/>
                </a:solidFill>
                <a:latin typeface="Arial"/>
                <a:ea typeface="Arial"/>
                <a:cs typeface="Arial"/>
                <a:sym typeface="Arial"/>
              </a:defRPr>
            </a:lvl1pPr>
            <a:lvl2pPr marL="914400" lvl="1" indent="-228600" algn="l">
              <a:lnSpc>
                <a:spcPct val="150000"/>
              </a:lnSpc>
              <a:spcBef>
                <a:spcPts val="0"/>
              </a:spcBef>
              <a:spcAft>
                <a:spcPts val="0"/>
              </a:spcAft>
              <a:buClr>
                <a:schemeClr val="accent3"/>
              </a:buClr>
              <a:buSzPts val="2800"/>
              <a:buNone/>
              <a:defRPr sz="2800" b="1" i="0">
                <a:solidFill>
                  <a:schemeClr val="accent3"/>
                </a:solidFill>
                <a:latin typeface="Arial"/>
                <a:ea typeface="Arial"/>
                <a:cs typeface="Arial"/>
                <a:sym typeface="Arial"/>
              </a:defRPr>
            </a:lvl2pPr>
            <a:lvl3pPr marL="1371600" lvl="2" indent="-228600" algn="l">
              <a:lnSpc>
                <a:spcPct val="150000"/>
              </a:lnSpc>
              <a:spcBef>
                <a:spcPts val="0"/>
              </a:spcBef>
              <a:spcAft>
                <a:spcPts val="0"/>
              </a:spcAft>
              <a:buClr>
                <a:schemeClr val="accent3"/>
              </a:buClr>
              <a:buSzPts val="2800"/>
              <a:buNone/>
              <a:defRPr sz="2800" b="1" i="0">
                <a:solidFill>
                  <a:schemeClr val="accent3"/>
                </a:solidFill>
                <a:latin typeface="Arial"/>
                <a:ea typeface="Arial"/>
                <a:cs typeface="Arial"/>
                <a:sym typeface="Arial"/>
              </a:defRPr>
            </a:lvl3pPr>
            <a:lvl4pPr marL="1828800" lvl="3" indent="-228600" algn="l">
              <a:lnSpc>
                <a:spcPct val="150000"/>
              </a:lnSpc>
              <a:spcBef>
                <a:spcPts val="0"/>
              </a:spcBef>
              <a:spcAft>
                <a:spcPts val="0"/>
              </a:spcAft>
              <a:buClr>
                <a:schemeClr val="accent3"/>
              </a:buClr>
              <a:buSzPts val="2800"/>
              <a:buNone/>
              <a:defRPr sz="2800" b="1" i="0">
                <a:solidFill>
                  <a:schemeClr val="accent3"/>
                </a:solidFill>
                <a:latin typeface="Arial"/>
                <a:ea typeface="Arial"/>
                <a:cs typeface="Arial"/>
                <a:sym typeface="Arial"/>
              </a:defRPr>
            </a:lvl4pPr>
            <a:lvl5pPr marL="2286000" lvl="4" indent="-228600" algn="l">
              <a:lnSpc>
                <a:spcPct val="150000"/>
              </a:lnSpc>
              <a:spcBef>
                <a:spcPts val="0"/>
              </a:spcBef>
              <a:spcAft>
                <a:spcPts val="0"/>
              </a:spcAft>
              <a:buClr>
                <a:schemeClr val="accent3"/>
              </a:buClr>
              <a:buSzPts val="2800"/>
              <a:buNone/>
              <a:defRPr sz="2800" b="1" i="0">
                <a:solidFill>
                  <a:schemeClr val="accent3"/>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5" name="Google Shape;145;p44"/>
          <p:cNvSpPr txBox="1">
            <a:spLocks noGrp="1"/>
          </p:cNvSpPr>
          <p:nvPr>
            <p:ph type="body" idx="20"/>
          </p:nvPr>
        </p:nvSpPr>
        <p:spPr>
          <a:xfrm>
            <a:off x="6073503" y="4183347"/>
            <a:ext cx="1322387" cy="76800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0"/>
              </a:spcBef>
              <a:spcAft>
                <a:spcPts val="0"/>
              </a:spcAft>
              <a:buClr>
                <a:schemeClr val="lt1"/>
              </a:buClr>
              <a:buSzPts val="4800"/>
              <a:buNone/>
              <a:defRPr sz="3600" b="1" i="0">
                <a:solidFill>
                  <a:schemeClr val="lt1"/>
                </a:solidFill>
                <a:latin typeface="Arial"/>
                <a:ea typeface="Arial"/>
                <a:cs typeface="Arial"/>
                <a:sym typeface="Arial"/>
              </a:defRPr>
            </a:lvl1pPr>
            <a:lvl2pPr marL="914400" lvl="1" indent="-228600" algn="ctr">
              <a:lnSpc>
                <a:spcPct val="90000"/>
              </a:lnSpc>
              <a:spcBef>
                <a:spcPts val="0"/>
              </a:spcBef>
              <a:spcAft>
                <a:spcPts val="0"/>
              </a:spcAft>
              <a:buClr>
                <a:schemeClr val="lt1"/>
              </a:buClr>
              <a:buSzPts val="4800"/>
              <a:buNone/>
              <a:defRPr sz="5400" b="1" i="0">
                <a:solidFill>
                  <a:schemeClr val="lt1"/>
                </a:solidFill>
                <a:latin typeface="Arial"/>
                <a:ea typeface="Arial"/>
                <a:cs typeface="Arial"/>
                <a:sym typeface="Arial"/>
              </a:defRPr>
            </a:lvl2pPr>
            <a:lvl3pPr marL="1371600" lvl="2" indent="-228600" algn="ctr">
              <a:lnSpc>
                <a:spcPct val="90000"/>
              </a:lnSpc>
              <a:spcBef>
                <a:spcPts val="0"/>
              </a:spcBef>
              <a:spcAft>
                <a:spcPts val="0"/>
              </a:spcAft>
              <a:buClr>
                <a:schemeClr val="lt1"/>
              </a:buClr>
              <a:buSzPts val="4800"/>
              <a:buNone/>
              <a:defRPr sz="5400" b="1" i="0">
                <a:solidFill>
                  <a:schemeClr val="lt1"/>
                </a:solidFill>
                <a:latin typeface="Arial"/>
                <a:ea typeface="Arial"/>
                <a:cs typeface="Arial"/>
                <a:sym typeface="Arial"/>
              </a:defRPr>
            </a:lvl3pPr>
            <a:lvl4pPr marL="1828800" lvl="3" indent="-228600" algn="ctr">
              <a:lnSpc>
                <a:spcPct val="90000"/>
              </a:lnSpc>
              <a:spcBef>
                <a:spcPts val="0"/>
              </a:spcBef>
              <a:spcAft>
                <a:spcPts val="0"/>
              </a:spcAft>
              <a:buClr>
                <a:schemeClr val="lt1"/>
              </a:buClr>
              <a:buSzPts val="4800"/>
              <a:buNone/>
              <a:defRPr sz="5400" b="1" i="0">
                <a:solidFill>
                  <a:schemeClr val="lt1"/>
                </a:solidFill>
                <a:latin typeface="Arial"/>
                <a:ea typeface="Arial"/>
                <a:cs typeface="Arial"/>
                <a:sym typeface="Arial"/>
              </a:defRPr>
            </a:lvl4pPr>
            <a:lvl5pPr marL="2286000" lvl="4" indent="-228600" algn="ctr">
              <a:lnSpc>
                <a:spcPct val="90000"/>
              </a:lnSpc>
              <a:spcBef>
                <a:spcPts val="0"/>
              </a:spcBef>
              <a:spcAft>
                <a:spcPts val="0"/>
              </a:spcAft>
              <a:buClr>
                <a:schemeClr val="lt1"/>
              </a:buClr>
              <a:buSzPts val="4800"/>
              <a:buNone/>
              <a:defRPr sz="5400" b="1" i="0">
                <a:solidFill>
                  <a:schemeClr val="lt1"/>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6" name="Google Shape;146;p44"/>
          <p:cNvSpPr txBox="1">
            <a:spLocks noGrp="1"/>
          </p:cNvSpPr>
          <p:nvPr>
            <p:ph type="body" idx="21"/>
          </p:nvPr>
        </p:nvSpPr>
        <p:spPr>
          <a:xfrm>
            <a:off x="7449716" y="4182627"/>
            <a:ext cx="3619500" cy="76800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0"/>
              </a:spcBef>
              <a:spcAft>
                <a:spcPts val="0"/>
              </a:spcAft>
              <a:buClr>
                <a:schemeClr val="accent3"/>
              </a:buClr>
              <a:buSzPts val="2800"/>
              <a:buNone/>
              <a:defRPr sz="2800" b="1" i="0">
                <a:solidFill>
                  <a:schemeClr val="accent3"/>
                </a:solidFill>
                <a:latin typeface="Arial"/>
                <a:ea typeface="Arial"/>
                <a:cs typeface="Arial"/>
                <a:sym typeface="Arial"/>
              </a:defRPr>
            </a:lvl1pPr>
            <a:lvl2pPr marL="914400" lvl="1" indent="-228600" algn="l">
              <a:lnSpc>
                <a:spcPct val="150000"/>
              </a:lnSpc>
              <a:spcBef>
                <a:spcPts val="0"/>
              </a:spcBef>
              <a:spcAft>
                <a:spcPts val="0"/>
              </a:spcAft>
              <a:buClr>
                <a:schemeClr val="accent3"/>
              </a:buClr>
              <a:buSzPts val="2800"/>
              <a:buNone/>
              <a:defRPr sz="2800" b="1" i="0">
                <a:solidFill>
                  <a:schemeClr val="accent3"/>
                </a:solidFill>
                <a:latin typeface="Arial"/>
                <a:ea typeface="Arial"/>
                <a:cs typeface="Arial"/>
                <a:sym typeface="Arial"/>
              </a:defRPr>
            </a:lvl2pPr>
            <a:lvl3pPr marL="1371600" lvl="2" indent="-228600" algn="l">
              <a:lnSpc>
                <a:spcPct val="150000"/>
              </a:lnSpc>
              <a:spcBef>
                <a:spcPts val="0"/>
              </a:spcBef>
              <a:spcAft>
                <a:spcPts val="0"/>
              </a:spcAft>
              <a:buClr>
                <a:schemeClr val="accent3"/>
              </a:buClr>
              <a:buSzPts val="2800"/>
              <a:buNone/>
              <a:defRPr sz="2800" b="1" i="0">
                <a:solidFill>
                  <a:schemeClr val="accent3"/>
                </a:solidFill>
                <a:latin typeface="Arial"/>
                <a:ea typeface="Arial"/>
                <a:cs typeface="Arial"/>
                <a:sym typeface="Arial"/>
              </a:defRPr>
            </a:lvl3pPr>
            <a:lvl4pPr marL="1828800" lvl="3" indent="-228600" algn="l">
              <a:lnSpc>
                <a:spcPct val="150000"/>
              </a:lnSpc>
              <a:spcBef>
                <a:spcPts val="0"/>
              </a:spcBef>
              <a:spcAft>
                <a:spcPts val="0"/>
              </a:spcAft>
              <a:buClr>
                <a:schemeClr val="accent3"/>
              </a:buClr>
              <a:buSzPts val="2800"/>
              <a:buNone/>
              <a:defRPr sz="2800" b="1" i="0">
                <a:solidFill>
                  <a:schemeClr val="accent3"/>
                </a:solidFill>
                <a:latin typeface="Arial"/>
                <a:ea typeface="Arial"/>
                <a:cs typeface="Arial"/>
                <a:sym typeface="Arial"/>
              </a:defRPr>
            </a:lvl4pPr>
            <a:lvl5pPr marL="2286000" lvl="4" indent="-228600" algn="l">
              <a:lnSpc>
                <a:spcPct val="150000"/>
              </a:lnSpc>
              <a:spcBef>
                <a:spcPts val="0"/>
              </a:spcBef>
              <a:spcAft>
                <a:spcPts val="0"/>
              </a:spcAft>
              <a:buClr>
                <a:schemeClr val="accent3"/>
              </a:buClr>
              <a:buSzPts val="2800"/>
              <a:buNone/>
              <a:defRPr sz="2800" b="1" i="0">
                <a:solidFill>
                  <a:schemeClr val="accent3"/>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7" name="Google Shape;147;p44"/>
          <p:cNvSpPr txBox="1">
            <a:spLocks noGrp="1"/>
          </p:cNvSpPr>
          <p:nvPr>
            <p:ph type="body" idx="22"/>
          </p:nvPr>
        </p:nvSpPr>
        <p:spPr>
          <a:xfrm>
            <a:off x="6081336" y="5070333"/>
            <a:ext cx="1322387" cy="76800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0"/>
              </a:spcBef>
              <a:spcAft>
                <a:spcPts val="0"/>
              </a:spcAft>
              <a:buClr>
                <a:schemeClr val="lt1"/>
              </a:buClr>
              <a:buSzPts val="4800"/>
              <a:buNone/>
              <a:defRPr sz="3600" b="1" i="0">
                <a:solidFill>
                  <a:schemeClr val="lt1"/>
                </a:solidFill>
                <a:latin typeface="Arial"/>
                <a:ea typeface="Arial"/>
                <a:cs typeface="Arial"/>
                <a:sym typeface="Arial"/>
              </a:defRPr>
            </a:lvl1pPr>
            <a:lvl2pPr marL="914400" lvl="1" indent="-228600" algn="ctr">
              <a:lnSpc>
                <a:spcPct val="90000"/>
              </a:lnSpc>
              <a:spcBef>
                <a:spcPts val="0"/>
              </a:spcBef>
              <a:spcAft>
                <a:spcPts val="0"/>
              </a:spcAft>
              <a:buClr>
                <a:schemeClr val="lt1"/>
              </a:buClr>
              <a:buSzPts val="4800"/>
              <a:buNone/>
              <a:defRPr sz="5400" b="1" i="0">
                <a:solidFill>
                  <a:schemeClr val="lt1"/>
                </a:solidFill>
                <a:latin typeface="Arial"/>
                <a:ea typeface="Arial"/>
                <a:cs typeface="Arial"/>
                <a:sym typeface="Arial"/>
              </a:defRPr>
            </a:lvl2pPr>
            <a:lvl3pPr marL="1371600" lvl="2" indent="-228600" algn="ctr">
              <a:lnSpc>
                <a:spcPct val="90000"/>
              </a:lnSpc>
              <a:spcBef>
                <a:spcPts val="0"/>
              </a:spcBef>
              <a:spcAft>
                <a:spcPts val="0"/>
              </a:spcAft>
              <a:buClr>
                <a:schemeClr val="lt1"/>
              </a:buClr>
              <a:buSzPts val="4800"/>
              <a:buNone/>
              <a:defRPr sz="5400" b="1" i="0">
                <a:solidFill>
                  <a:schemeClr val="lt1"/>
                </a:solidFill>
                <a:latin typeface="Arial"/>
                <a:ea typeface="Arial"/>
                <a:cs typeface="Arial"/>
                <a:sym typeface="Arial"/>
              </a:defRPr>
            </a:lvl3pPr>
            <a:lvl4pPr marL="1828800" lvl="3" indent="-228600" algn="ctr">
              <a:lnSpc>
                <a:spcPct val="90000"/>
              </a:lnSpc>
              <a:spcBef>
                <a:spcPts val="0"/>
              </a:spcBef>
              <a:spcAft>
                <a:spcPts val="0"/>
              </a:spcAft>
              <a:buClr>
                <a:schemeClr val="lt1"/>
              </a:buClr>
              <a:buSzPts val="4800"/>
              <a:buNone/>
              <a:defRPr sz="5400" b="1" i="0">
                <a:solidFill>
                  <a:schemeClr val="lt1"/>
                </a:solidFill>
                <a:latin typeface="Arial"/>
                <a:ea typeface="Arial"/>
                <a:cs typeface="Arial"/>
                <a:sym typeface="Arial"/>
              </a:defRPr>
            </a:lvl4pPr>
            <a:lvl5pPr marL="2286000" lvl="4" indent="-228600" algn="ctr">
              <a:lnSpc>
                <a:spcPct val="90000"/>
              </a:lnSpc>
              <a:spcBef>
                <a:spcPts val="0"/>
              </a:spcBef>
              <a:spcAft>
                <a:spcPts val="0"/>
              </a:spcAft>
              <a:buClr>
                <a:schemeClr val="lt1"/>
              </a:buClr>
              <a:buSzPts val="4800"/>
              <a:buNone/>
              <a:defRPr sz="5400" b="1" i="0">
                <a:solidFill>
                  <a:schemeClr val="lt1"/>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8" name="Google Shape;148;p44"/>
          <p:cNvSpPr txBox="1">
            <a:spLocks noGrp="1"/>
          </p:cNvSpPr>
          <p:nvPr>
            <p:ph type="body" idx="23"/>
          </p:nvPr>
        </p:nvSpPr>
        <p:spPr>
          <a:xfrm>
            <a:off x="7457549" y="5069613"/>
            <a:ext cx="3619500" cy="76800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0"/>
              </a:spcBef>
              <a:spcAft>
                <a:spcPts val="0"/>
              </a:spcAft>
              <a:buClr>
                <a:schemeClr val="accent3"/>
              </a:buClr>
              <a:buSzPts val="2800"/>
              <a:buNone/>
              <a:defRPr sz="2800" b="1" i="0">
                <a:solidFill>
                  <a:schemeClr val="accent3"/>
                </a:solidFill>
                <a:latin typeface="Arial"/>
                <a:ea typeface="Arial"/>
                <a:cs typeface="Arial"/>
                <a:sym typeface="Arial"/>
              </a:defRPr>
            </a:lvl1pPr>
            <a:lvl2pPr marL="914400" lvl="1" indent="-228600" algn="l">
              <a:lnSpc>
                <a:spcPct val="150000"/>
              </a:lnSpc>
              <a:spcBef>
                <a:spcPts val="0"/>
              </a:spcBef>
              <a:spcAft>
                <a:spcPts val="0"/>
              </a:spcAft>
              <a:buClr>
                <a:schemeClr val="accent3"/>
              </a:buClr>
              <a:buSzPts val="2800"/>
              <a:buNone/>
              <a:defRPr sz="2800" b="1" i="0">
                <a:solidFill>
                  <a:schemeClr val="accent3"/>
                </a:solidFill>
                <a:latin typeface="Arial"/>
                <a:ea typeface="Arial"/>
                <a:cs typeface="Arial"/>
                <a:sym typeface="Arial"/>
              </a:defRPr>
            </a:lvl2pPr>
            <a:lvl3pPr marL="1371600" lvl="2" indent="-228600" algn="l">
              <a:lnSpc>
                <a:spcPct val="150000"/>
              </a:lnSpc>
              <a:spcBef>
                <a:spcPts val="0"/>
              </a:spcBef>
              <a:spcAft>
                <a:spcPts val="0"/>
              </a:spcAft>
              <a:buClr>
                <a:schemeClr val="accent3"/>
              </a:buClr>
              <a:buSzPts val="2800"/>
              <a:buNone/>
              <a:defRPr sz="2800" b="1" i="0">
                <a:solidFill>
                  <a:schemeClr val="accent3"/>
                </a:solidFill>
                <a:latin typeface="Arial"/>
                <a:ea typeface="Arial"/>
                <a:cs typeface="Arial"/>
                <a:sym typeface="Arial"/>
              </a:defRPr>
            </a:lvl3pPr>
            <a:lvl4pPr marL="1828800" lvl="3" indent="-228600" algn="l">
              <a:lnSpc>
                <a:spcPct val="150000"/>
              </a:lnSpc>
              <a:spcBef>
                <a:spcPts val="0"/>
              </a:spcBef>
              <a:spcAft>
                <a:spcPts val="0"/>
              </a:spcAft>
              <a:buClr>
                <a:schemeClr val="accent3"/>
              </a:buClr>
              <a:buSzPts val="2800"/>
              <a:buNone/>
              <a:defRPr sz="2800" b="1" i="0">
                <a:solidFill>
                  <a:schemeClr val="accent3"/>
                </a:solidFill>
                <a:latin typeface="Arial"/>
                <a:ea typeface="Arial"/>
                <a:cs typeface="Arial"/>
                <a:sym typeface="Arial"/>
              </a:defRPr>
            </a:lvl4pPr>
            <a:lvl5pPr marL="2286000" lvl="4" indent="-228600" algn="l">
              <a:lnSpc>
                <a:spcPct val="150000"/>
              </a:lnSpc>
              <a:spcBef>
                <a:spcPts val="0"/>
              </a:spcBef>
              <a:spcAft>
                <a:spcPts val="0"/>
              </a:spcAft>
              <a:buClr>
                <a:schemeClr val="accent3"/>
              </a:buClr>
              <a:buSzPts val="2800"/>
              <a:buNone/>
              <a:defRPr sz="2800" b="1" i="0">
                <a:solidFill>
                  <a:schemeClr val="accent3"/>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49" name="Google Shape;149;p44" descr="Icon&#10;&#10;Description automatically generated with medium confidence"/>
          <p:cNvPicPr preferRelativeResize="0"/>
          <p:nvPr/>
        </p:nvPicPr>
        <p:blipFill rotWithShape="1">
          <a:blip r:embed="rId2">
            <a:alphaModFix/>
          </a:blip>
          <a:srcRect/>
          <a:stretch/>
        </p:blipFill>
        <p:spPr>
          <a:xfrm>
            <a:off x="1021543" y="385014"/>
            <a:ext cx="921460" cy="970043"/>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dk2"/>
        </a:solidFill>
        <a:effectLst/>
      </p:bgPr>
    </p:bg>
    <p:spTree>
      <p:nvGrpSpPr>
        <p:cNvPr id="1" name="Shape 150"/>
        <p:cNvGrpSpPr/>
        <p:nvPr/>
      </p:nvGrpSpPr>
      <p:grpSpPr>
        <a:xfrm>
          <a:off x="0" y="0"/>
          <a:ext cx="0" cy="0"/>
          <a:chOff x="0" y="0"/>
          <a:chExt cx="0" cy="0"/>
        </a:xfrm>
      </p:grpSpPr>
      <p:sp>
        <p:nvSpPr>
          <p:cNvPr id="151" name="Google Shape;151;p38"/>
          <p:cNvSpPr txBox="1">
            <a:spLocks noGrp="1"/>
          </p:cNvSpPr>
          <p:nvPr>
            <p:ph type="title"/>
          </p:nvPr>
        </p:nvSpPr>
        <p:spPr>
          <a:xfrm>
            <a:off x="5346200" y="3054023"/>
            <a:ext cx="5937885" cy="747200"/>
          </a:xfrm>
          <a:prstGeom prst="rect">
            <a:avLst/>
          </a:prstGeom>
          <a:noFill/>
          <a:ln>
            <a:noFill/>
          </a:ln>
        </p:spPr>
        <p:txBody>
          <a:bodyPr spcFirstLastPara="1" wrap="square" lIns="91425" tIns="91425" rIns="91425" bIns="91425" anchor="t" anchorCtr="0">
            <a:noAutofit/>
          </a:bodyPr>
          <a:lstStyle>
            <a:lvl1pPr lvl="0" algn="l">
              <a:lnSpc>
                <a:spcPct val="115000"/>
              </a:lnSpc>
              <a:spcBef>
                <a:spcPts val="0"/>
              </a:spcBef>
              <a:spcAft>
                <a:spcPts val="0"/>
              </a:spcAft>
              <a:buClr>
                <a:schemeClr val="accent4"/>
              </a:buClr>
              <a:buSzPts val="4000"/>
              <a:buFont typeface="Arial"/>
              <a:buNone/>
              <a:defRPr sz="5333" b="1" i="0">
                <a:solidFill>
                  <a:schemeClr val="accent4"/>
                </a:solidFill>
                <a:latin typeface="Arial"/>
                <a:ea typeface="Arial"/>
                <a:cs typeface="Arial"/>
                <a:sym typeface="Arial"/>
              </a:defRPr>
            </a:lvl1pPr>
            <a:lvl2pPr lvl="1" algn="ctr">
              <a:spcBef>
                <a:spcPts val="0"/>
              </a:spcBef>
              <a:spcAft>
                <a:spcPts val="0"/>
              </a:spcAft>
              <a:buSzPts val="4000"/>
              <a:buNone/>
              <a:defRPr sz="5333"/>
            </a:lvl2pPr>
            <a:lvl3pPr lvl="2" algn="ctr">
              <a:spcBef>
                <a:spcPts val="0"/>
              </a:spcBef>
              <a:spcAft>
                <a:spcPts val="0"/>
              </a:spcAft>
              <a:buSzPts val="4000"/>
              <a:buNone/>
              <a:defRPr sz="5333"/>
            </a:lvl3pPr>
            <a:lvl4pPr lvl="3" algn="ctr">
              <a:spcBef>
                <a:spcPts val="0"/>
              </a:spcBef>
              <a:spcAft>
                <a:spcPts val="0"/>
              </a:spcAft>
              <a:buSzPts val="4000"/>
              <a:buNone/>
              <a:defRPr sz="5333"/>
            </a:lvl4pPr>
            <a:lvl5pPr lvl="4" algn="ctr">
              <a:spcBef>
                <a:spcPts val="0"/>
              </a:spcBef>
              <a:spcAft>
                <a:spcPts val="0"/>
              </a:spcAft>
              <a:buSzPts val="4000"/>
              <a:buNone/>
              <a:defRPr sz="5333"/>
            </a:lvl5pPr>
            <a:lvl6pPr lvl="5" algn="ctr">
              <a:spcBef>
                <a:spcPts val="0"/>
              </a:spcBef>
              <a:spcAft>
                <a:spcPts val="0"/>
              </a:spcAft>
              <a:buSzPts val="4000"/>
              <a:buNone/>
              <a:defRPr sz="5333"/>
            </a:lvl6pPr>
            <a:lvl7pPr lvl="6" algn="ctr">
              <a:spcBef>
                <a:spcPts val="0"/>
              </a:spcBef>
              <a:spcAft>
                <a:spcPts val="0"/>
              </a:spcAft>
              <a:buSzPts val="4000"/>
              <a:buNone/>
              <a:defRPr sz="5333"/>
            </a:lvl7pPr>
            <a:lvl8pPr lvl="7" algn="ctr">
              <a:spcBef>
                <a:spcPts val="0"/>
              </a:spcBef>
              <a:spcAft>
                <a:spcPts val="0"/>
              </a:spcAft>
              <a:buSzPts val="4000"/>
              <a:buNone/>
              <a:defRPr sz="5333"/>
            </a:lvl8pPr>
            <a:lvl9pPr lvl="8" algn="ctr">
              <a:spcBef>
                <a:spcPts val="0"/>
              </a:spcBef>
              <a:spcAft>
                <a:spcPts val="0"/>
              </a:spcAft>
              <a:buSzPts val="4000"/>
              <a:buNone/>
              <a:defRPr sz="5333"/>
            </a:lvl9pPr>
          </a:lstStyle>
          <a:p>
            <a:endParaRPr/>
          </a:p>
        </p:txBody>
      </p:sp>
      <p:sp>
        <p:nvSpPr>
          <p:cNvPr id="152" name="Google Shape;152;p38"/>
          <p:cNvSpPr txBox="1">
            <a:spLocks noGrp="1"/>
          </p:cNvSpPr>
          <p:nvPr>
            <p:ph type="title" idx="2"/>
          </p:nvPr>
        </p:nvSpPr>
        <p:spPr>
          <a:xfrm>
            <a:off x="2994200" y="2527400"/>
            <a:ext cx="2224000" cy="1803200"/>
          </a:xfrm>
          <a:prstGeom prst="rect">
            <a:avLst/>
          </a:prstGeom>
          <a:noFill/>
          <a:ln>
            <a:noFill/>
          </a:ln>
        </p:spPr>
        <p:txBody>
          <a:bodyPr spcFirstLastPara="1" wrap="square" lIns="91425" tIns="91425" rIns="91425" bIns="91425" anchor="t" anchorCtr="0">
            <a:noAutofit/>
          </a:bodyPr>
          <a:lstStyle>
            <a:lvl1pPr lvl="0" algn="r">
              <a:lnSpc>
                <a:spcPct val="115000"/>
              </a:lnSpc>
              <a:spcBef>
                <a:spcPts val="0"/>
              </a:spcBef>
              <a:spcAft>
                <a:spcPts val="0"/>
              </a:spcAft>
              <a:buClr>
                <a:schemeClr val="lt1"/>
              </a:buClr>
              <a:buSzPts val="12000"/>
              <a:buFont typeface="Arial"/>
              <a:buNone/>
              <a:defRPr sz="12800" b="1" i="0">
                <a:solidFill>
                  <a:schemeClr val="lt1"/>
                </a:solidFill>
                <a:latin typeface="Arial"/>
                <a:ea typeface="Arial"/>
                <a:cs typeface="Arial"/>
                <a:sym typeface="Arial"/>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endParaRPr/>
          </a:p>
        </p:txBody>
      </p:sp>
      <p:sp>
        <p:nvSpPr>
          <p:cNvPr id="153" name="Google Shape;153;p38"/>
          <p:cNvSpPr txBox="1">
            <a:spLocks noGrp="1"/>
          </p:cNvSpPr>
          <p:nvPr>
            <p:ph type="subTitle" idx="1"/>
          </p:nvPr>
        </p:nvSpPr>
        <p:spPr>
          <a:xfrm>
            <a:off x="5346200" y="3857558"/>
            <a:ext cx="5937885" cy="456599"/>
          </a:xfrm>
          <a:prstGeom prst="rect">
            <a:avLst/>
          </a:prstGeom>
          <a:noFill/>
          <a:ln>
            <a:noFill/>
          </a:ln>
        </p:spPr>
        <p:txBody>
          <a:bodyPr spcFirstLastPara="1" wrap="square" lIns="91425" tIns="91425" rIns="91425" bIns="91425" anchor="t" anchorCtr="0">
            <a:noAutofit/>
          </a:bodyPr>
          <a:lstStyle>
            <a:lvl1pPr lvl="0" algn="l">
              <a:lnSpc>
                <a:spcPct val="150000"/>
              </a:lnSpc>
              <a:spcBef>
                <a:spcPts val="0"/>
              </a:spcBef>
              <a:spcAft>
                <a:spcPts val="0"/>
              </a:spcAft>
              <a:buClr>
                <a:schemeClr val="lt1"/>
              </a:buClr>
              <a:buSzPts val="1600"/>
              <a:buNone/>
              <a:defRPr b="0" i="0">
                <a:solidFill>
                  <a:schemeClr val="lt1"/>
                </a:solidFill>
                <a:latin typeface="Arial"/>
                <a:ea typeface="Arial"/>
                <a:cs typeface="Arial"/>
                <a:sym typeface="Arial"/>
              </a:defRPr>
            </a:lvl1pPr>
            <a:lvl2pPr lvl="1" algn="l">
              <a:lnSpc>
                <a:spcPct val="150000"/>
              </a:lnSpc>
              <a:spcBef>
                <a:spcPts val="0"/>
              </a:spcBef>
              <a:spcAft>
                <a:spcPts val="0"/>
              </a:spcAft>
              <a:buClr>
                <a:schemeClr val="lt1"/>
              </a:buClr>
              <a:buSzPts val="1600"/>
              <a:buNone/>
              <a:defRPr/>
            </a:lvl2pPr>
            <a:lvl3pPr lvl="2" algn="l">
              <a:lnSpc>
                <a:spcPct val="150000"/>
              </a:lnSpc>
              <a:spcBef>
                <a:spcPts val="0"/>
              </a:spcBef>
              <a:spcAft>
                <a:spcPts val="0"/>
              </a:spcAft>
              <a:buClr>
                <a:schemeClr val="lt1"/>
              </a:buClr>
              <a:buSzPts val="1600"/>
              <a:buNone/>
              <a:defRPr/>
            </a:lvl3pPr>
            <a:lvl4pPr lvl="3" algn="l">
              <a:lnSpc>
                <a:spcPct val="150000"/>
              </a:lnSpc>
              <a:spcBef>
                <a:spcPts val="0"/>
              </a:spcBef>
              <a:spcAft>
                <a:spcPts val="0"/>
              </a:spcAft>
              <a:buClr>
                <a:schemeClr val="lt1"/>
              </a:buClr>
              <a:buSzPts val="1600"/>
              <a:buNone/>
              <a:defRPr/>
            </a:lvl4pPr>
            <a:lvl5pPr lvl="4" algn="l">
              <a:lnSpc>
                <a:spcPct val="150000"/>
              </a:lnSpc>
              <a:spcBef>
                <a:spcPts val="0"/>
              </a:spcBef>
              <a:spcAft>
                <a:spcPts val="0"/>
              </a:spcAft>
              <a:buClr>
                <a:schemeClr val="lt1"/>
              </a:buClr>
              <a:buSzPts val="1600"/>
              <a:buNone/>
              <a:defRPr/>
            </a:lvl5pPr>
            <a:lvl6pPr lvl="5" algn="l">
              <a:lnSpc>
                <a:spcPct val="90000"/>
              </a:lnSpc>
              <a:spcBef>
                <a:spcPts val="0"/>
              </a:spcBef>
              <a:spcAft>
                <a:spcPts val="0"/>
              </a:spcAft>
              <a:buClr>
                <a:schemeClr val="lt1"/>
              </a:buClr>
              <a:buSzPts val="1600"/>
              <a:buNone/>
              <a:defRPr/>
            </a:lvl6pPr>
            <a:lvl7pPr lvl="6" algn="l">
              <a:lnSpc>
                <a:spcPct val="90000"/>
              </a:lnSpc>
              <a:spcBef>
                <a:spcPts val="0"/>
              </a:spcBef>
              <a:spcAft>
                <a:spcPts val="0"/>
              </a:spcAft>
              <a:buClr>
                <a:schemeClr val="lt1"/>
              </a:buClr>
              <a:buSzPts val="1600"/>
              <a:buNone/>
              <a:defRPr/>
            </a:lvl7pPr>
            <a:lvl8pPr lvl="7" algn="l">
              <a:lnSpc>
                <a:spcPct val="90000"/>
              </a:lnSpc>
              <a:spcBef>
                <a:spcPts val="0"/>
              </a:spcBef>
              <a:spcAft>
                <a:spcPts val="0"/>
              </a:spcAft>
              <a:buClr>
                <a:schemeClr val="lt1"/>
              </a:buClr>
              <a:buSzPts val="1600"/>
              <a:buNone/>
              <a:defRPr/>
            </a:lvl8pPr>
            <a:lvl9pPr lvl="8" algn="l">
              <a:lnSpc>
                <a:spcPct val="90000"/>
              </a:lnSpc>
              <a:spcBef>
                <a:spcPts val="0"/>
              </a:spcBef>
              <a:spcAft>
                <a:spcPts val="0"/>
              </a:spcAft>
              <a:buClr>
                <a:schemeClr val="lt1"/>
              </a:buClr>
              <a:buSzPts val="1600"/>
              <a:buNone/>
              <a:defRPr/>
            </a:lvl9pPr>
          </a:lstStyle>
          <a:p>
            <a:endParaRPr/>
          </a:p>
        </p:txBody>
      </p:sp>
      <p:sp>
        <p:nvSpPr>
          <p:cNvPr id="154" name="Google Shape;154;p38"/>
          <p:cNvSpPr/>
          <p:nvPr/>
        </p:nvSpPr>
        <p:spPr>
          <a:xfrm rot="5400000">
            <a:off x="8443121" y="3198026"/>
            <a:ext cx="6858000" cy="461951"/>
          </a:xfrm>
          <a:custGeom>
            <a:avLst/>
            <a:gdLst/>
            <a:ahLst/>
            <a:cxnLst/>
            <a:rect l="l" t="t" r="r" b="b"/>
            <a:pathLst>
              <a:path w="93882" h="13858" fill="none" extrusionOk="0">
                <a:moveTo>
                  <a:pt x="0" y="1"/>
                </a:moveTo>
                <a:cubicBezTo>
                  <a:pt x="6195" y="3667"/>
                  <a:pt x="11217" y="9678"/>
                  <a:pt x="18219" y="11401"/>
                </a:cubicBezTo>
                <a:cubicBezTo>
                  <a:pt x="27970" y="13857"/>
                  <a:pt x="37501" y="7186"/>
                  <a:pt x="47362" y="5243"/>
                </a:cubicBezTo>
                <a:cubicBezTo>
                  <a:pt x="54291" y="3886"/>
                  <a:pt x="61439" y="4876"/>
                  <a:pt x="67781" y="7992"/>
                </a:cubicBezTo>
                <a:cubicBezTo>
                  <a:pt x="71044" y="9642"/>
                  <a:pt x="74233" y="11878"/>
                  <a:pt x="77862" y="12061"/>
                </a:cubicBezTo>
                <a:cubicBezTo>
                  <a:pt x="83911" y="12318"/>
                  <a:pt x="88529" y="6892"/>
                  <a:pt x="93882" y="4106"/>
                </a:cubicBezTo>
              </a:path>
            </a:pathLst>
          </a:custGeom>
          <a:solidFill>
            <a:schemeClr val="accent1"/>
          </a:solidFill>
          <a:ln w="19050" cap="flat" cmpd="sng">
            <a:solidFill>
              <a:schemeClr val="lt1"/>
            </a:solidFill>
            <a:prstDash val="solid"/>
            <a:miter lim="36658"/>
            <a:headEnd type="none" w="sm" len="sm"/>
            <a:tailEnd type="none" w="sm" len="sm"/>
          </a:ln>
        </p:spPr>
        <p:txBody>
          <a:bodyPr spcFirstLastPara="1" wrap="square" lIns="121900" tIns="121900" rIns="121900" bIns="121900" anchor="ctr" anchorCtr="0">
            <a:noAutofit/>
          </a:bodyPr>
          <a:lstStyle/>
          <a:p>
            <a:pPr marL="0" marR="0" lvl="0" indent="0" algn="l" rtl="0">
              <a:spcBef>
                <a:spcPts val="0"/>
              </a:spcBef>
              <a:spcAft>
                <a:spcPts val="0"/>
              </a:spcAft>
              <a:buClr>
                <a:schemeClr val="lt1"/>
              </a:buClr>
              <a:buSzPts val="2400"/>
              <a:buFont typeface="Arial"/>
              <a:buNone/>
            </a:pPr>
            <a:endParaRPr sz="2400">
              <a:solidFill>
                <a:schemeClr val="lt1"/>
              </a:solidFill>
              <a:latin typeface="Arial"/>
              <a:ea typeface="Arial"/>
              <a:cs typeface="Arial"/>
              <a:sym typeface="Arial"/>
            </a:endParaRPr>
          </a:p>
        </p:txBody>
      </p:sp>
      <p:sp>
        <p:nvSpPr>
          <p:cNvPr id="155" name="Google Shape;155;p38"/>
          <p:cNvSpPr txBox="1">
            <a:spLocks noGrp="1"/>
          </p:cNvSpPr>
          <p:nvPr>
            <p:ph type="sldNum" idx="12"/>
          </p:nvPr>
        </p:nvSpPr>
        <p:spPr>
          <a:xfrm>
            <a:off x="11641146" y="5623797"/>
            <a:ext cx="55085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2000">
                <a:solidFill>
                  <a:srgbClr val="FAFAFA"/>
                </a:solidFill>
                <a:latin typeface="Arial"/>
                <a:ea typeface="Arial"/>
                <a:cs typeface="Arial"/>
                <a:sym typeface="Arial"/>
              </a:defRPr>
            </a:lvl1pPr>
            <a:lvl2pPr marL="0" lvl="1" indent="0" algn="r">
              <a:spcBef>
                <a:spcPts val="0"/>
              </a:spcBef>
              <a:buNone/>
              <a:defRPr sz="2000">
                <a:solidFill>
                  <a:srgbClr val="FAFAFA"/>
                </a:solidFill>
                <a:latin typeface="Arial"/>
                <a:ea typeface="Arial"/>
                <a:cs typeface="Arial"/>
                <a:sym typeface="Arial"/>
              </a:defRPr>
            </a:lvl2pPr>
            <a:lvl3pPr marL="0" lvl="2" indent="0" algn="r">
              <a:spcBef>
                <a:spcPts val="0"/>
              </a:spcBef>
              <a:buNone/>
              <a:defRPr sz="2000">
                <a:solidFill>
                  <a:srgbClr val="FAFAFA"/>
                </a:solidFill>
                <a:latin typeface="Arial"/>
                <a:ea typeface="Arial"/>
                <a:cs typeface="Arial"/>
                <a:sym typeface="Arial"/>
              </a:defRPr>
            </a:lvl3pPr>
            <a:lvl4pPr marL="0" lvl="3" indent="0" algn="r">
              <a:spcBef>
                <a:spcPts val="0"/>
              </a:spcBef>
              <a:buNone/>
              <a:defRPr sz="2000">
                <a:solidFill>
                  <a:srgbClr val="FAFAFA"/>
                </a:solidFill>
                <a:latin typeface="Arial"/>
                <a:ea typeface="Arial"/>
                <a:cs typeface="Arial"/>
                <a:sym typeface="Arial"/>
              </a:defRPr>
            </a:lvl4pPr>
            <a:lvl5pPr marL="0" lvl="4" indent="0" algn="r">
              <a:spcBef>
                <a:spcPts val="0"/>
              </a:spcBef>
              <a:buNone/>
              <a:defRPr sz="2000">
                <a:solidFill>
                  <a:srgbClr val="FAFAFA"/>
                </a:solidFill>
                <a:latin typeface="Arial"/>
                <a:ea typeface="Arial"/>
                <a:cs typeface="Arial"/>
                <a:sym typeface="Arial"/>
              </a:defRPr>
            </a:lvl5pPr>
            <a:lvl6pPr marL="0" lvl="5" indent="0" algn="r">
              <a:spcBef>
                <a:spcPts val="0"/>
              </a:spcBef>
              <a:buNone/>
              <a:defRPr sz="2000">
                <a:solidFill>
                  <a:srgbClr val="FAFAFA"/>
                </a:solidFill>
                <a:latin typeface="Arial"/>
                <a:ea typeface="Arial"/>
                <a:cs typeface="Arial"/>
                <a:sym typeface="Arial"/>
              </a:defRPr>
            </a:lvl6pPr>
            <a:lvl7pPr marL="0" lvl="6" indent="0" algn="r">
              <a:spcBef>
                <a:spcPts val="0"/>
              </a:spcBef>
              <a:buNone/>
              <a:defRPr sz="2000">
                <a:solidFill>
                  <a:srgbClr val="FAFAFA"/>
                </a:solidFill>
                <a:latin typeface="Arial"/>
                <a:ea typeface="Arial"/>
                <a:cs typeface="Arial"/>
                <a:sym typeface="Arial"/>
              </a:defRPr>
            </a:lvl7pPr>
            <a:lvl8pPr marL="0" lvl="7" indent="0" algn="r">
              <a:spcBef>
                <a:spcPts val="0"/>
              </a:spcBef>
              <a:buNone/>
              <a:defRPr sz="2000">
                <a:solidFill>
                  <a:srgbClr val="FAFAFA"/>
                </a:solidFill>
                <a:latin typeface="Arial"/>
                <a:ea typeface="Arial"/>
                <a:cs typeface="Arial"/>
                <a:sym typeface="Arial"/>
              </a:defRPr>
            </a:lvl8pPr>
            <a:lvl9pPr marL="0" lvl="8" indent="0" algn="r">
              <a:spcBef>
                <a:spcPts val="0"/>
              </a:spcBef>
              <a:buNone/>
              <a:defRPr sz="2000">
                <a:solidFill>
                  <a:srgbClr val="FAFAFA"/>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‹Nº›</a:t>
            </a:fld>
            <a:endParaRPr/>
          </a:p>
        </p:txBody>
      </p:sp>
      <p:pic>
        <p:nvPicPr>
          <p:cNvPr id="156" name="Google Shape;156;p38" descr="Logo&#10;&#10;Description automatically generated"/>
          <p:cNvPicPr preferRelativeResize="0"/>
          <p:nvPr/>
        </p:nvPicPr>
        <p:blipFill rotWithShape="1">
          <a:blip r:embed="rId2">
            <a:alphaModFix/>
          </a:blip>
          <a:srcRect/>
          <a:stretch/>
        </p:blipFill>
        <p:spPr>
          <a:xfrm>
            <a:off x="484223" y="188405"/>
            <a:ext cx="1201298" cy="1239801"/>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wo Content slide">
  <p:cSld name="Two Content slide">
    <p:spTree>
      <p:nvGrpSpPr>
        <p:cNvPr id="1" name="Shape 157"/>
        <p:cNvGrpSpPr/>
        <p:nvPr/>
      </p:nvGrpSpPr>
      <p:grpSpPr>
        <a:xfrm>
          <a:off x="0" y="0"/>
          <a:ext cx="0" cy="0"/>
          <a:chOff x="0" y="0"/>
          <a:chExt cx="0" cy="0"/>
        </a:xfrm>
      </p:grpSpPr>
      <p:sp>
        <p:nvSpPr>
          <p:cNvPr id="158" name="Google Shape;158;p45"/>
          <p:cNvSpPr txBox="1">
            <a:spLocks noGrp="1"/>
          </p:cNvSpPr>
          <p:nvPr>
            <p:ph type="body" idx="1"/>
          </p:nvPr>
        </p:nvSpPr>
        <p:spPr>
          <a:xfrm>
            <a:off x="852770" y="1417214"/>
            <a:ext cx="4911695" cy="4870874"/>
          </a:xfrm>
          <a:prstGeom prst="rect">
            <a:avLst/>
          </a:prstGeom>
          <a:noFill/>
          <a:ln>
            <a:noFill/>
          </a:ln>
        </p:spPr>
        <p:txBody>
          <a:bodyPr spcFirstLastPara="1" wrap="square" lIns="91425" tIns="45700" rIns="91425" bIns="45700" anchor="t" anchorCtr="0">
            <a:normAutofit/>
          </a:bodyPr>
          <a:lstStyle>
            <a:lvl1pPr marL="457200" lvl="0" indent="-381000" algn="l">
              <a:lnSpc>
                <a:spcPct val="150000"/>
              </a:lnSpc>
              <a:spcBef>
                <a:spcPts val="0"/>
              </a:spcBef>
              <a:spcAft>
                <a:spcPts val="0"/>
              </a:spcAft>
              <a:buClr>
                <a:schemeClr val="dk2"/>
              </a:buClr>
              <a:buSzPts val="2400"/>
              <a:buChar char="✔"/>
              <a:defRPr sz="2400"/>
            </a:lvl1pPr>
            <a:lvl2pPr marL="914400" lvl="1" indent="-355600" algn="l">
              <a:lnSpc>
                <a:spcPct val="150000"/>
              </a:lnSpc>
              <a:spcBef>
                <a:spcPts val="0"/>
              </a:spcBef>
              <a:spcAft>
                <a:spcPts val="0"/>
              </a:spcAft>
              <a:buClr>
                <a:schemeClr val="dk1"/>
              </a:buClr>
              <a:buSzPts val="2000"/>
              <a:buChar char="•"/>
              <a:defRPr sz="2000"/>
            </a:lvl2pPr>
            <a:lvl3pPr marL="1371600" lvl="2" indent="-342900" algn="l">
              <a:lnSpc>
                <a:spcPct val="150000"/>
              </a:lnSpc>
              <a:spcBef>
                <a:spcPts val="0"/>
              </a:spcBef>
              <a:spcAft>
                <a:spcPts val="0"/>
              </a:spcAft>
              <a:buClr>
                <a:schemeClr val="dk1"/>
              </a:buClr>
              <a:buSzPts val="1800"/>
              <a:buChar char="•"/>
              <a:defRPr sz="1800"/>
            </a:lvl3pPr>
            <a:lvl4pPr marL="1828800" lvl="3" indent="-330200" algn="l">
              <a:lnSpc>
                <a:spcPct val="150000"/>
              </a:lnSpc>
              <a:spcBef>
                <a:spcPts val="0"/>
              </a:spcBef>
              <a:spcAft>
                <a:spcPts val="0"/>
              </a:spcAft>
              <a:buClr>
                <a:schemeClr val="dk1"/>
              </a:buClr>
              <a:buSzPts val="1600"/>
              <a:buChar char="•"/>
              <a:defRPr sz="1600"/>
            </a:lvl4pPr>
            <a:lvl5pPr marL="2286000" lvl="4" indent="-330200" algn="l">
              <a:lnSpc>
                <a:spcPct val="150000"/>
              </a:lnSpc>
              <a:spcBef>
                <a:spcPts val="0"/>
              </a:spcBef>
              <a:spcAft>
                <a:spcPts val="0"/>
              </a:spcAft>
              <a:buClr>
                <a:schemeClr val="dk1"/>
              </a:buClr>
              <a:buSzPts val="1600"/>
              <a:buChar char="•"/>
              <a:defRPr sz="16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9" name="Google Shape;159;p45"/>
          <p:cNvSpPr txBox="1">
            <a:spLocks noGrp="1"/>
          </p:cNvSpPr>
          <p:nvPr>
            <p:ph type="body" idx="2"/>
          </p:nvPr>
        </p:nvSpPr>
        <p:spPr>
          <a:xfrm>
            <a:off x="5920449" y="1389262"/>
            <a:ext cx="4911695" cy="4967088"/>
          </a:xfrm>
          <a:prstGeom prst="rect">
            <a:avLst/>
          </a:prstGeom>
          <a:noFill/>
          <a:ln>
            <a:noFill/>
          </a:ln>
        </p:spPr>
        <p:txBody>
          <a:bodyPr spcFirstLastPara="1" wrap="square" lIns="91425" tIns="45700" rIns="91425" bIns="45700" anchor="t" anchorCtr="0">
            <a:normAutofit/>
          </a:bodyPr>
          <a:lstStyle>
            <a:lvl1pPr marL="457200" lvl="0" indent="-381000" algn="l">
              <a:lnSpc>
                <a:spcPct val="150000"/>
              </a:lnSpc>
              <a:spcBef>
                <a:spcPts val="0"/>
              </a:spcBef>
              <a:spcAft>
                <a:spcPts val="0"/>
              </a:spcAft>
              <a:buClr>
                <a:schemeClr val="dk2"/>
              </a:buClr>
              <a:buSzPts val="2400"/>
              <a:buChar char="✔"/>
              <a:defRPr sz="2400"/>
            </a:lvl1pPr>
            <a:lvl2pPr marL="914400" lvl="1" indent="-355600" algn="l">
              <a:lnSpc>
                <a:spcPct val="150000"/>
              </a:lnSpc>
              <a:spcBef>
                <a:spcPts val="0"/>
              </a:spcBef>
              <a:spcAft>
                <a:spcPts val="0"/>
              </a:spcAft>
              <a:buClr>
                <a:schemeClr val="dk1"/>
              </a:buClr>
              <a:buSzPts val="2000"/>
              <a:buChar char="•"/>
              <a:defRPr sz="2000"/>
            </a:lvl2pPr>
            <a:lvl3pPr marL="1371600" lvl="2" indent="-342900" algn="l">
              <a:lnSpc>
                <a:spcPct val="150000"/>
              </a:lnSpc>
              <a:spcBef>
                <a:spcPts val="0"/>
              </a:spcBef>
              <a:spcAft>
                <a:spcPts val="0"/>
              </a:spcAft>
              <a:buClr>
                <a:schemeClr val="dk1"/>
              </a:buClr>
              <a:buSzPts val="1800"/>
              <a:buChar char="•"/>
              <a:defRPr sz="1800"/>
            </a:lvl3pPr>
            <a:lvl4pPr marL="1828800" lvl="3" indent="-330200" algn="l">
              <a:lnSpc>
                <a:spcPct val="150000"/>
              </a:lnSpc>
              <a:spcBef>
                <a:spcPts val="0"/>
              </a:spcBef>
              <a:spcAft>
                <a:spcPts val="0"/>
              </a:spcAft>
              <a:buClr>
                <a:schemeClr val="dk1"/>
              </a:buClr>
              <a:buSzPts val="1600"/>
              <a:buChar char="•"/>
              <a:defRPr sz="1600"/>
            </a:lvl4pPr>
            <a:lvl5pPr marL="2286000" lvl="4" indent="-330200" algn="l">
              <a:lnSpc>
                <a:spcPct val="150000"/>
              </a:lnSpc>
              <a:spcBef>
                <a:spcPts val="0"/>
              </a:spcBef>
              <a:spcAft>
                <a:spcPts val="0"/>
              </a:spcAft>
              <a:buClr>
                <a:schemeClr val="dk1"/>
              </a:buClr>
              <a:buSzPts val="1600"/>
              <a:buChar char="•"/>
              <a:defRPr sz="16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0" name="Google Shape;160;p4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1" name="Google Shape;161;p4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162" name="Google Shape;162;p45" descr="Εικόνα που περιέχει δέντρο, υπαίθριος, δάσος, δασώδης&#10;&#10;Περιγραφή που δημιουργήθηκε αυτόματα"/>
          <p:cNvPicPr preferRelativeResize="0"/>
          <p:nvPr/>
        </p:nvPicPr>
        <p:blipFill rotWithShape="1">
          <a:blip r:embed="rId2">
            <a:alphaModFix/>
          </a:blip>
          <a:srcRect/>
          <a:stretch/>
        </p:blipFill>
        <p:spPr>
          <a:xfrm>
            <a:off x="11002699" y="0"/>
            <a:ext cx="1175541" cy="6858000"/>
          </a:xfrm>
          <a:prstGeom prst="rect">
            <a:avLst/>
          </a:prstGeom>
          <a:noFill/>
          <a:ln>
            <a:noFill/>
          </a:ln>
        </p:spPr>
      </p:pic>
      <p:sp>
        <p:nvSpPr>
          <p:cNvPr id="163" name="Google Shape;163;p45"/>
          <p:cNvSpPr/>
          <p:nvPr/>
        </p:nvSpPr>
        <p:spPr>
          <a:xfrm rot="5400000">
            <a:off x="8362280" y="3198025"/>
            <a:ext cx="6858000" cy="461951"/>
          </a:xfrm>
          <a:custGeom>
            <a:avLst/>
            <a:gdLst/>
            <a:ahLst/>
            <a:cxnLst/>
            <a:rect l="l" t="t" r="r" b="b"/>
            <a:pathLst>
              <a:path w="93882" h="13858" fill="none" extrusionOk="0">
                <a:moveTo>
                  <a:pt x="0" y="1"/>
                </a:moveTo>
                <a:cubicBezTo>
                  <a:pt x="6195" y="3667"/>
                  <a:pt x="11217" y="9678"/>
                  <a:pt x="18219" y="11401"/>
                </a:cubicBezTo>
                <a:cubicBezTo>
                  <a:pt x="27970" y="13857"/>
                  <a:pt x="37501" y="7186"/>
                  <a:pt x="47362" y="5243"/>
                </a:cubicBezTo>
                <a:cubicBezTo>
                  <a:pt x="54291" y="3886"/>
                  <a:pt x="61439" y="4876"/>
                  <a:pt x="67781" y="7992"/>
                </a:cubicBezTo>
                <a:cubicBezTo>
                  <a:pt x="71044" y="9642"/>
                  <a:pt x="74233" y="11878"/>
                  <a:pt x="77862" y="12061"/>
                </a:cubicBezTo>
                <a:cubicBezTo>
                  <a:pt x="83911" y="12318"/>
                  <a:pt x="88529" y="6892"/>
                  <a:pt x="93882" y="4106"/>
                </a:cubicBezTo>
              </a:path>
            </a:pathLst>
          </a:custGeom>
          <a:solidFill>
            <a:schemeClr val="accent1"/>
          </a:solidFill>
          <a:ln w="19050" cap="flat" cmpd="sng">
            <a:solidFill>
              <a:schemeClr val="lt1"/>
            </a:solidFill>
            <a:prstDash val="solid"/>
            <a:miter lim="36658"/>
            <a:headEnd type="none" w="sm" len="sm"/>
            <a:tailEnd type="none" w="sm" len="sm"/>
          </a:ln>
        </p:spPr>
        <p:txBody>
          <a:bodyPr spcFirstLastPara="1" wrap="square" lIns="121900" tIns="121900" rIns="121900" bIns="121900" anchor="ctr" anchorCtr="0">
            <a:no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Arial"/>
              <a:ea typeface="Arial"/>
              <a:cs typeface="Arial"/>
              <a:sym typeface="Arial"/>
            </a:endParaRPr>
          </a:p>
        </p:txBody>
      </p:sp>
      <p:sp>
        <p:nvSpPr>
          <p:cNvPr id="164" name="Google Shape;164;p45"/>
          <p:cNvSpPr txBox="1"/>
          <p:nvPr/>
        </p:nvSpPr>
        <p:spPr>
          <a:xfrm>
            <a:off x="11590470" y="5579867"/>
            <a:ext cx="587770" cy="366183"/>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endParaRPr sz="2667" b="1" i="0" u="none" strike="noStrike" cap="none">
              <a:solidFill>
                <a:schemeClr val="lt1"/>
              </a:solidFill>
              <a:latin typeface="Arial"/>
              <a:ea typeface="Arial"/>
              <a:cs typeface="Arial"/>
              <a:sym typeface="Arial"/>
            </a:endParaRPr>
          </a:p>
        </p:txBody>
      </p:sp>
      <p:sp>
        <p:nvSpPr>
          <p:cNvPr id="165" name="Google Shape;165;p45"/>
          <p:cNvSpPr txBox="1">
            <a:spLocks noGrp="1"/>
          </p:cNvSpPr>
          <p:nvPr>
            <p:ph type="title"/>
          </p:nvPr>
        </p:nvSpPr>
        <p:spPr>
          <a:xfrm>
            <a:off x="2042444" y="290557"/>
            <a:ext cx="8602550" cy="1030443"/>
          </a:xfrm>
          <a:prstGeom prst="rect">
            <a:avLst/>
          </a:prstGeom>
          <a:noFill/>
          <a:ln>
            <a:noFill/>
          </a:ln>
        </p:spPr>
        <p:txBody>
          <a:bodyPr spcFirstLastPara="1" wrap="square" lIns="91425" tIns="91425" rIns="91425" bIns="91425" anchor="t" anchorCtr="0">
            <a:noAutofit/>
          </a:bodyPr>
          <a:lstStyle>
            <a:lvl1pPr lvl="0" algn="l">
              <a:lnSpc>
                <a:spcPct val="90000"/>
              </a:lnSpc>
              <a:spcBef>
                <a:spcPts val="0"/>
              </a:spcBef>
              <a:spcAft>
                <a:spcPts val="0"/>
              </a:spcAft>
              <a:buClr>
                <a:schemeClr val="accent3"/>
              </a:buClr>
              <a:buSzPts val="3600"/>
              <a:buFont typeface="Arial"/>
              <a:buNone/>
              <a:defRPr sz="4000" b="1" i="0">
                <a:solidFill>
                  <a:schemeClr val="accent3"/>
                </a:solidFill>
                <a:latin typeface="Arial"/>
                <a:ea typeface="Arial"/>
                <a:cs typeface="Arial"/>
                <a:sym typeface="Arial"/>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a:endParaRPr/>
          </a:p>
        </p:txBody>
      </p:sp>
      <p:sp>
        <p:nvSpPr>
          <p:cNvPr id="166" name="Google Shape;166;p45"/>
          <p:cNvSpPr txBox="1">
            <a:spLocks noGrp="1"/>
          </p:cNvSpPr>
          <p:nvPr>
            <p:ph type="sldNum" idx="12"/>
          </p:nvPr>
        </p:nvSpPr>
        <p:spPr>
          <a:xfrm>
            <a:off x="11641146" y="5623797"/>
            <a:ext cx="55085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2000">
                <a:solidFill>
                  <a:schemeClr val="lt1"/>
                </a:solidFill>
                <a:latin typeface="Arial"/>
                <a:ea typeface="Arial"/>
                <a:cs typeface="Arial"/>
                <a:sym typeface="Arial"/>
              </a:defRPr>
            </a:lvl1pPr>
            <a:lvl2pPr marL="0" lvl="1" indent="0" algn="r">
              <a:spcBef>
                <a:spcPts val="0"/>
              </a:spcBef>
              <a:buNone/>
              <a:defRPr sz="2000">
                <a:solidFill>
                  <a:schemeClr val="lt1"/>
                </a:solidFill>
                <a:latin typeface="Arial"/>
                <a:ea typeface="Arial"/>
                <a:cs typeface="Arial"/>
                <a:sym typeface="Arial"/>
              </a:defRPr>
            </a:lvl2pPr>
            <a:lvl3pPr marL="0" lvl="2" indent="0" algn="r">
              <a:spcBef>
                <a:spcPts val="0"/>
              </a:spcBef>
              <a:buNone/>
              <a:defRPr sz="2000">
                <a:solidFill>
                  <a:schemeClr val="lt1"/>
                </a:solidFill>
                <a:latin typeface="Arial"/>
                <a:ea typeface="Arial"/>
                <a:cs typeface="Arial"/>
                <a:sym typeface="Arial"/>
              </a:defRPr>
            </a:lvl3pPr>
            <a:lvl4pPr marL="0" lvl="3" indent="0" algn="r">
              <a:spcBef>
                <a:spcPts val="0"/>
              </a:spcBef>
              <a:buNone/>
              <a:defRPr sz="2000">
                <a:solidFill>
                  <a:schemeClr val="lt1"/>
                </a:solidFill>
                <a:latin typeface="Arial"/>
                <a:ea typeface="Arial"/>
                <a:cs typeface="Arial"/>
                <a:sym typeface="Arial"/>
              </a:defRPr>
            </a:lvl4pPr>
            <a:lvl5pPr marL="0" lvl="4" indent="0" algn="r">
              <a:spcBef>
                <a:spcPts val="0"/>
              </a:spcBef>
              <a:buNone/>
              <a:defRPr sz="2000">
                <a:solidFill>
                  <a:schemeClr val="lt1"/>
                </a:solidFill>
                <a:latin typeface="Arial"/>
                <a:ea typeface="Arial"/>
                <a:cs typeface="Arial"/>
                <a:sym typeface="Arial"/>
              </a:defRPr>
            </a:lvl5pPr>
            <a:lvl6pPr marL="0" lvl="5" indent="0" algn="r">
              <a:spcBef>
                <a:spcPts val="0"/>
              </a:spcBef>
              <a:buNone/>
              <a:defRPr sz="2000">
                <a:solidFill>
                  <a:schemeClr val="lt1"/>
                </a:solidFill>
                <a:latin typeface="Arial"/>
                <a:ea typeface="Arial"/>
                <a:cs typeface="Arial"/>
                <a:sym typeface="Arial"/>
              </a:defRPr>
            </a:lvl6pPr>
            <a:lvl7pPr marL="0" lvl="6" indent="0" algn="r">
              <a:spcBef>
                <a:spcPts val="0"/>
              </a:spcBef>
              <a:buNone/>
              <a:defRPr sz="2000">
                <a:solidFill>
                  <a:schemeClr val="lt1"/>
                </a:solidFill>
                <a:latin typeface="Arial"/>
                <a:ea typeface="Arial"/>
                <a:cs typeface="Arial"/>
                <a:sym typeface="Arial"/>
              </a:defRPr>
            </a:lvl7pPr>
            <a:lvl8pPr marL="0" lvl="7" indent="0" algn="r">
              <a:spcBef>
                <a:spcPts val="0"/>
              </a:spcBef>
              <a:buNone/>
              <a:defRPr sz="2000">
                <a:solidFill>
                  <a:schemeClr val="lt1"/>
                </a:solidFill>
                <a:latin typeface="Arial"/>
                <a:ea typeface="Arial"/>
                <a:cs typeface="Arial"/>
                <a:sym typeface="Arial"/>
              </a:defRPr>
            </a:lvl8pPr>
            <a:lvl9pPr marL="0" lvl="8" indent="0" algn="r">
              <a:spcBef>
                <a:spcPts val="0"/>
              </a:spcBef>
              <a:buNone/>
              <a:defRPr sz="2000">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‹Nº›</a:t>
            </a:fld>
            <a:endParaRPr/>
          </a:p>
        </p:txBody>
      </p:sp>
      <p:pic>
        <p:nvPicPr>
          <p:cNvPr id="167" name="Google Shape;167;p45" descr="Icon&#10;&#10;Description automatically generated with medium confidence"/>
          <p:cNvPicPr preferRelativeResize="0"/>
          <p:nvPr/>
        </p:nvPicPr>
        <p:blipFill rotWithShape="1">
          <a:blip r:embed="rId3">
            <a:alphaModFix/>
          </a:blip>
          <a:srcRect/>
          <a:stretch/>
        </p:blipFill>
        <p:spPr>
          <a:xfrm>
            <a:off x="884756" y="290556"/>
            <a:ext cx="978836" cy="1030444"/>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168"/>
        <p:cNvGrpSpPr/>
        <p:nvPr/>
      </p:nvGrpSpPr>
      <p:grpSpPr>
        <a:xfrm>
          <a:off x="0" y="0"/>
          <a:ext cx="0" cy="0"/>
          <a:chOff x="0" y="0"/>
          <a:chExt cx="0" cy="0"/>
        </a:xfrm>
      </p:grpSpPr>
      <p:sp>
        <p:nvSpPr>
          <p:cNvPr id="169" name="Google Shape;169;p46"/>
          <p:cNvSpPr/>
          <p:nvPr/>
        </p:nvSpPr>
        <p:spPr>
          <a:xfrm>
            <a:off x="5238572" y="1"/>
            <a:ext cx="2543314" cy="6858000"/>
          </a:xfrm>
          <a:prstGeom prst="rect">
            <a:avLst/>
          </a:prstGeom>
          <a:solidFill>
            <a:schemeClr val="accen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Arial"/>
              <a:ea typeface="Arial"/>
              <a:cs typeface="Arial"/>
              <a:sym typeface="Arial"/>
            </a:endParaRPr>
          </a:p>
        </p:txBody>
      </p:sp>
      <p:sp>
        <p:nvSpPr>
          <p:cNvPr id="170" name="Google Shape;170;p4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1" name="Google Shape;171;p4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172" name="Google Shape;172;p46" descr="Εικόνα που περιέχει δέντρο, υπαίθριος, δάσος, δασώδης&#10;&#10;Περιγραφή που δημιουργήθηκε αυτόματα"/>
          <p:cNvPicPr preferRelativeResize="0"/>
          <p:nvPr/>
        </p:nvPicPr>
        <p:blipFill rotWithShape="1">
          <a:blip r:embed="rId2">
            <a:alphaModFix/>
          </a:blip>
          <a:srcRect/>
          <a:stretch/>
        </p:blipFill>
        <p:spPr>
          <a:xfrm>
            <a:off x="11002699" y="0"/>
            <a:ext cx="1175541" cy="6858000"/>
          </a:xfrm>
          <a:prstGeom prst="rect">
            <a:avLst/>
          </a:prstGeom>
          <a:noFill/>
          <a:ln>
            <a:noFill/>
          </a:ln>
        </p:spPr>
      </p:pic>
      <p:sp>
        <p:nvSpPr>
          <p:cNvPr id="173" name="Google Shape;173;p46"/>
          <p:cNvSpPr txBox="1"/>
          <p:nvPr/>
        </p:nvSpPr>
        <p:spPr>
          <a:xfrm>
            <a:off x="11590470" y="5579867"/>
            <a:ext cx="587770" cy="366183"/>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endParaRPr sz="2667" b="1" i="0" u="none" strike="noStrike" cap="none">
              <a:solidFill>
                <a:schemeClr val="lt1"/>
              </a:solidFill>
              <a:latin typeface="Arial"/>
              <a:ea typeface="Arial"/>
              <a:cs typeface="Arial"/>
              <a:sym typeface="Arial"/>
            </a:endParaRPr>
          </a:p>
        </p:txBody>
      </p:sp>
      <p:sp>
        <p:nvSpPr>
          <p:cNvPr id="174" name="Google Shape;174;p46"/>
          <p:cNvSpPr txBox="1">
            <a:spLocks noGrp="1"/>
          </p:cNvSpPr>
          <p:nvPr>
            <p:ph type="title"/>
          </p:nvPr>
        </p:nvSpPr>
        <p:spPr>
          <a:xfrm>
            <a:off x="839788" y="1700612"/>
            <a:ext cx="3932237" cy="104258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accent2"/>
              </a:buClr>
              <a:buSzPts val="2800"/>
              <a:buFont typeface="Arial"/>
              <a:buNone/>
              <a:defRPr sz="2800" b="1">
                <a:solidFill>
                  <a:schemeClr val="accent2"/>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5" name="Google Shape;175;p46"/>
          <p:cNvSpPr txBox="1">
            <a:spLocks noGrp="1"/>
          </p:cNvSpPr>
          <p:nvPr>
            <p:ph type="body" idx="1"/>
          </p:nvPr>
        </p:nvSpPr>
        <p:spPr>
          <a:xfrm>
            <a:off x="839788" y="2743200"/>
            <a:ext cx="3932237" cy="3125788"/>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0"/>
              </a:spcBef>
              <a:spcAft>
                <a:spcPts val="0"/>
              </a:spcAft>
              <a:buClr>
                <a:schemeClr val="dk1"/>
              </a:buClr>
              <a:buSzPts val="1600"/>
              <a:buNone/>
              <a:defRPr sz="1600">
                <a:solidFill>
                  <a:schemeClr val="dk1"/>
                </a:solidFill>
              </a:defRPr>
            </a:lvl1pPr>
            <a:lvl2pPr marL="914400" lvl="1" indent="-228600" algn="l">
              <a:lnSpc>
                <a:spcPct val="150000"/>
              </a:lnSpc>
              <a:spcBef>
                <a:spcPts val="0"/>
              </a:spcBef>
              <a:spcAft>
                <a:spcPts val="0"/>
              </a:spcAft>
              <a:buClr>
                <a:schemeClr val="dk1"/>
              </a:buClr>
              <a:buSzPts val="1400"/>
              <a:buNone/>
              <a:defRPr sz="1400"/>
            </a:lvl2pPr>
            <a:lvl3pPr marL="1371600" lvl="2" indent="-228600" algn="l">
              <a:lnSpc>
                <a:spcPct val="150000"/>
              </a:lnSpc>
              <a:spcBef>
                <a:spcPts val="0"/>
              </a:spcBef>
              <a:spcAft>
                <a:spcPts val="0"/>
              </a:spcAft>
              <a:buClr>
                <a:schemeClr val="dk1"/>
              </a:buClr>
              <a:buSzPts val="1200"/>
              <a:buNone/>
              <a:defRPr sz="1200"/>
            </a:lvl3pPr>
            <a:lvl4pPr marL="1828800" lvl="3" indent="-228600" algn="l">
              <a:lnSpc>
                <a:spcPct val="150000"/>
              </a:lnSpc>
              <a:spcBef>
                <a:spcPts val="0"/>
              </a:spcBef>
              <a:spcAft>
                <a:spcPts val="0"/>
              </a:spcAft>
              <a:buClr>
                <a:schemeClr val="dk1"/>
              </a:buClr>
              <a:buSzPts val="1000"/>
              <a:buNone/>
              <a:defRPr sz="1000"/>
            </a:lvl4pPr>
            <a:lvl5pPr marL="2286000" lvl="4" indent="-228600" algn="l">
              <a:lnSpc>
                <a:spcPct val="150000"/>
              </a:lnSpc>
              <a:spcBef>
                <a:spcPts val="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76" name="Google Shape;176;p46"/>
          <p:cNvSpPr>
            <a:spLocks noGrp="1"/>
          </p:cNvSpPr>
          <p:nvPr>
            <p:ph type="media" idx="2"/>
          </p:nvPr>
        </p:nvSpPr>
        <p:spPr>
          <a:xfrm>
            <a:off x="5238572" y="906462"/>
            <a:ext cx="5426253" cy="4962525"/>
          </a:xfrm>
          <a:prstGeom prst="rect">
            <a:avLst/>
          </a:prstGeom>
          <a:noFill/>
          <a:ln>
            <a:noFill/>
          </a:ln>
        </p:spPr>
        <p:txBody>
          <a:bodyPr spcFirstLastPara="1" wrap="square" lIns="91425" tIns="45700" rIns="91425" bIns="45700" anchor="t" anchorCtr="0">
            <a:normAutofit/>
          </a:bodyPr>
          <a:lstStyle>
            <a:lvl1pPr marR="0" lvl="0" algn="l" rtl="0">
              <a:lnSpc>
                <a:spcPct val="150000"/>
              </a:lnSpc>
              <a:spcBef>
                <a:spcPts val="0"/>
              </a:spcBef>
              <a:spcAft>
                <a:spcPts val="0"/>
              </a:spcAft>
              <a:buClr>
                <a:schemeClr val="dk1"/>
              </a:buClr>
              <a:buSzPts val="2000"/>
              <a:buFont typeface="Noto Sans Symbols"/>
              <a:buNone/>
              <a:defRPr sz="2000" b="0" i="0" u="none" strike="noStrike" cap="none">
                <a:solidFill>
                  <a:schemeClr val="dk1"/>
                </a:solidFill>
                <a:latin typeface="Arial"/>
                <a:ea typeface="Arial"/>
                <a:cs typeface="Arial"/>
                <a:sym typeface="Arial"/>
              </a:defRPr>
            </a:lvl1pPr>
            <a:lvl2pPr marR="0" lvl="1" algn="l" rtl="0">
              <a:lnSpc>
                <a:spcPct val="150000"/>
              </a:lnSpc>
              <a:spcBef>
                <a:spcPts val="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R="0" lvl="2" algn="l" rtl="0">
              <a:lnSpc>
                <a:spcPct val="150000"/>
              </a:lnSpc>
              <a:spcBef>
                <a:spcPts val="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R="0" lvl="3" algn="l" rtl="0">
              <a:lnSpc>
                <a:spcPct val="150000"/>
              </a:lnSpc>
              <a:spcBef>
                <a:spcPts val="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R="0" lvl="4" algn="l" rtl="0">
              <a:lnSpc>
                <a:spcPct val="150000"/>
              </a:lnSpc>
              <a:spcBef>
                <a:spcPts val="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77" name="Google Shape;177;p46"/>
          <p:cNvSpPr txBox="1">
            <a:spLocks noGrp="1"/>
          </p:cNvSpPr>
          <p:nvPr>
            <p:ph type="sldNum" idx="12"/>
          </p:nvPr>
        </p:nvSpPr>
        <p:spPr>
          <a:xfrm>
            <a:off x="11641146" y="5623797"/>
            <a:ext cx="55085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2000">
                <a:solidFill>
                  <a:schemeClr val="lt1"/>
                </a:solidFill>
                <a:latin typeface="Arial"/>
                <a:ea typeface="Arial"/>
                <a:cs typeface="Arial"/>
                <a:sym typeface="Arial"/>
              </a:defRPr>
            </a:lvl1pPr>
            <a:lvl2pPr marL="0" lvl="1" indent="0" algn="r">
              <a:spcBef>
                <a:spcPts val="0"/>
              </a:spcBef>
              <a:buNone/>
              <a:defRPr sz="2000">
                <a:solidFill>
                  <a:schemeClr val="lt1"/>
                </a:solidFill>
                <a:latin typeface="Arial"/>
                <a:ea typeface="Arial"/>
                <a:cs typeface="Arial"/>
                <a:sym typeface="Arial"/>
              </a:defRPr>
            </a:lvl2pPr>
            <a:lvl3pPr marL="0" lvl="2" indent="0" algn="r">
              <a:spcBef>
                <a:spcPts val="0"/>
              </a:spcBef>
              <a:buNone/>
              <a:defRPr sz="2000">
                <a:solidFill>
                  <a:schemeClr val="lt1"/>
                </a:solidFill>
                <a:latin typeface="Arial"/>
                <a:ea typeface="Arial"/>
                <a:cs typeface="Arial"/>
                <a:sym typeface="Arial"/>
              </a:defRPr>
            </a:lvl3pPr>
            <a:lvl4pPr marL="0" lvl="3" indent="0" algn="r">
              <a:spcBef>
                <a:spcPts val="0"/>
              </a:spcBef>
              <a:buNone/>
              <a:defRPr sz="2000">
                <a:solidFill>
                  <a:schemeClr val="lt1"/>
                </a:solidFill>
                <a:latin typeface="Arial"/>
                <a:ea typeface="Arial"/>
                <a:cs typeface="Arial"/>
                <a:sym typeface="Arial"/>
              </a:defRPr>
            </a:lvl4pPr>
            <a:lvl5pPr marL="0" lvl="4" indent="0" algn="r">
              <a:spcBef>
                <a:spcPts val="0"/>
              </a:spcBef>
              <a:buNone/>
              <a:defRPr sz="2000">
                <a:solidFill>
                  <a:schemeClr val="lt1"/>
                </a:solidFill>
                <a:latin typeface="Arial"/>
                <a:ea typeface="Arial"/>
                <a:cs typeface="Arial"/>
                <a:sym typeface="Arial"/>
              </a:defRPr>
            </a:lvl5pPr>
            <a:lvl6pPr marL="0" lvl="5" indent="0" algn="r">
              <a:spcBef>
                <a:spcPts val="0"/>
              </a:spcBef>
              <a:buNone/>
              <a:defRPr sz="2000">
                <a:solidFill>
                  <a:schemeClr val="lt1"/>
                </a:solidFill>
                <a:latin typeface="Arial"/>
                <a:ea typeface="Arial"/>
                <a:cs typeface="Arial"/>
                <a:sym typeface="Arial"/>
              </a:defRPr>
            </a:lvl6pPr>
            <a:lvl7pPr marL="0" lvl="6" indent="0" algn="r">
              <a:spcBef>
                <a:spcPts val="0"/>
              </a:spcBef>
              <a:buNone/>
              <a:defRPr sz="2000">
                <a:solidFill>
                  <a:schemeClr val="lt1"/>
                </a:solidFill>
                <a:latin typeface="Arial"/>
                <a:ea typeface="Arial"/>
                <a:cs typeface="Arial"/>
                <a:sym typeface="Arial"/>
              </a:defRPr>
            </a:lvl7pPr>
            <a:lvl8pPr marL="0" lvl="7" indent="0" algn="r">
              <a:spcBef>
                <a:spcPts val="0"/>
              </a:spcBef>
              <a:buNone/>
              <a:defRPr sz="2000">
                <a:solidFill>
                  <a:schemeClr val="lt1"/>
                </a:solidFill>
                <a:latin typeface="Arial"/>
                <a:ea typeface="Arial"/>
                <a:cs typeface="Arial"/>
                <a:sym typeface="Arial"/>
              </a:defRPr>
            </a:lvl8pPr>
            <a:lvl9pPr marL="0" lvl="8" indent="0" algn="r">
              <a:spcBef>
                <a:spcPts val="0"/>
              </a:spcBef>
              <a:buNone/>
              <a:defRPr sz="2000">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‹Nº›</a:t>
            </a:fld>
            <a:endParaRPr/>
          </a:p>
        </p:txBody>
      </p:sp>
      <p:sp>
        <p:nvSpPr>
          <p:cNvPr id="178" name="Google Shape;178;p46"/>
          <p:cNvSpPr/>
          <p:nvPr/>
        </p:nvSpPr>
        <p:spPr>
          <a:xfrm rot="5400000">
            <a:off x="8362280" y="3198025"/>
            <a:ext cx="6858000" cy="461951"/>
          </a:xfrm>
          <a:custGeom>
            <a:avLst/>
            <a:gdLst/>
            <a:ahLst/>
            <a:cxnLst/>
            <a:rect l="l" t="t" r="r" b="b"/>
            <a:pathLst>
              <a:path w="93882" h="13858" fill="none" extrusionOk="0">
                <a:moveTo>
                  <a:pt x="0" y="1"/>
                </a:moveTo>
                <a:cubicBezTo>
                  <a:pt x="6195" y="3667"/>
                  <a:pt x="11217" y="9678"/>
                  <a:pt x="18219" y="11401"/>
                </a:cubicBezTo>
                <a:cubicBezTo>
                  <a:pt x="27970" y="13857"/>
                  <a:pt x="37501" y="7186"/>
                  <a:pt x="47362" y="5243"/>
                </a:cubicBezTo>
                <a:cubicBezTo>
                  <a:pt x="54291" y="3886"/>
                  <a:pt x="61439" y="4876"/>
                  <a:pt x="67781" y="7992"/>
                </a:cubicBezTo>
                <a:cubicBezTo>
                  <a:pt x="71044" y="9642"/>
                  <a:pt x="74233" y="11878"/>
                  <a:pt x="77862" y="12061"/>
                </a:cubicBezTo>
                <a:cubicBezTo>
                  <a:pt x="83911" y="12318"/>
                  <a:pt x="88529" y="6892"/>
                  <a:pt x="93882" y="4106"/>
                </a:cubicBezTo>
              </a:path>
            </a:pathLst>
          </a:custGeom>
          <a:solidFill>
            <a:schemeClr val="accent1"/>
          </a:solidFill>
          <a:ln w="19050" cap="flat" cmpd="sng">
            <a:solidFill>
              <a:schemeClr val="lt1"/>
            </a:solidFill>
            <a:prstDash val="solid"/>
            <a:miter lim="36658"/>
            <a:headEnd type="none" w="sm" len="sm"/>
            <a:tailEnd type="none" w="sm" len="sm"/>
          </a:ln>
        </p:spPr>
        <p:txBody>
          <a:bodyPr spcFirstLastPara="1" wrap="square" lIns="121900" tIns="121900" rIns="121900" bIns="121900" anchor="ctr" anchorCtr="0">
            <a:no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Arial"/>
              <a:ea typeface="Arial"/>
              <a:cs typeface="Arial"/>
              <a:sym typeface="Arial"/>
            </a:endParaRPr>
          </a:p>
        </p:txBody>
      </p:sp>
      <p:pic>
        <p:nvPicPr>
          <p:cNvPr id="179" name="Google Shape;179;p46" descr="Icon&#10;&#10;Description automatically generated with medium confidence"/>
          <p:cNvPicPr preferRelativeResize="0"/>
          <p:nvPr/>
        </p:nvPicPr>
        <p:blipFill rotWithShape="1">
          <a:blip r:embed="rId3">
            <a:alphaModFix/>
          </a:blip>
          <a:srcRect/>
          <a:stretch/>
        </p:blipFill>
        <p:spPr>
          <a:xfrm>
            <a:off x="678324" y="269374"/>
            <a:ext cx="1339435" cy="1410055"/>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t with chart">
  <p:cSld name="Content with chart">
    <p:spTree>
      <p:nvGrpSpPr>
        <p:cNvPr id="1" name="Shape 180"/>
        <p:cNvGrpSpPr/>
        <p:nvPr/>
      </p:nvGrpSpPr>
      <p:grpSpPr>
        <a:xfrm>
          <a:off x="0" y="0"/>
          <a:ext cx="0" cy="0"/>
          <a:chOff x="0" y="0"/>
          <a:chExt cx="0" cy="0"/>
        </a:xfrm>
      </p:grpSpPr>
      <p:sp>
        <p:nvSpPr>
          <p:cNvPr id="181" name="Google Shape;181;p47"/>
          <p:cNvSpPr/>
          <p:nvPr/>
        </p:nvSpPr>
        <p:spPr>
          <a:xfrm>
            <a:off x="5391920" y="0"/>
            <a:ext cx="2543314" cy="6858000"/>
          </a:xfrm>
          <a:prstGeom prst="rect">
            <a:avLst/>
          </a:prstGeom>
          <a:solidFill>
            <a:schemeClr val="accen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Arial"/>
              <a:ea typeface="Arial"/>
              <a:cs typeface="Arial"/>
              <a:sym typeface="Arial"/>
            </a:endParaRPr>
          </a:p>
        </p:txBody>
      </p:sp>
      <p:sp>
        <p:nvSpPr>
          <p:cNvPr id="182" name="Google Shape;182;p4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3" name="Google Shape;183;p4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184" name="Google Shape;184;p47" descr="Εικόνα που περιέχει δέντρο, υπαίθριος, δάσος, δασώδης&#10;&#10;Περιγραφή που δημιουργήθηκε αυτόματα"/>
          <p:cNvPicPr preferRelativeResize="0"/>
          <p:nvPr/>
        </p:nvPicPr>
        <p:blipFill rotWithShape="1">
          <a:blip r:embed="rId2">
            <a:alphaModFix/>
          </a:blip>
          <a:srcRect/>
          <a:stretch/>
        </p:blipFill>
        <p:spPr>
          <a:xfrm>
            <a:off x="11002699" y="0"/>
            <a:ext cx="1175541" cy="6858000"/>
          </a:xfrm>
          <a:prstGeom prst="rect">
            <a:avLst/>
          </a:prstGeom>
          <a:noFill/>
          <a:ln>
            <a:noFill/>
          </a:ln>
        </p:spPr>
      </p:pic>
      <p:sp>
        <p:nvSpPr>
          <p:cNvPr id="185" name="Google Shape;185;p47"/>
          <p:cNvSpPr txBox="1"/>
          <p:nvPr/>
        </p:nvSpPr>
        <p:spPr>
          <a:xfrm>
            <a:off x="11590470" y="5579867"/>
            <a:ext cx="587770" cy="366183"/>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endParaRPr sz="2667" b="1" i="0" u="none" strike="noStrike" cap="none">
              <a:solidFill>
                <a:schemeClr val="lt1"/>
              </a:solidFill>
              <a:latin typeface="Arial"/>
              <a:ea typeface="Arial"/>
              <a:cs typeface="Arial"/>
              <a:sym typeface="Arial"/>
            </a:endParaRPr>
          </a:p>
        </p:txBody>
      </p:sp>
      <p:sp>
        <p:nvSpPr>
          <p:cNvPr id="186" name="Google Shape;186;p47"/>
          <p:cNvSpPr txBox="1">
            <a:spLocks noGrp="1"/>
          </p:cNvSpPr>
          <p:nvPr>
            <p:ph type="title"/>
          </p:nvPr>
        </p:nvSpPr>
        <p:spPr>
          <a:xfrm>
            <a:off x="839788" y="1700612"/>
            <a:ext cx="3932237" cy="1042587"/>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accent2"/>
              </a:buClr>
              <a:buSzPts val="2800"/>
              <a:buFont typeface="Arial"/>
              <a:buNone/>
              <a:defRPr sz="2800" b="1">
                <a:solidFill>
                  <a:schemeClr val="accent2"/>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7" name="Google Shape;187;p47"/>
          <p:cNvSpPr txBox="1">
            <a:spLocks noGrp="1"/>
          </p:cNvSpPr>
          <p:nvPr>
            <p:ph type="body" idx="1"/>
          </p:nvPr>
        </p:nvSpPr>
        <p:spPr>
          <a:xfrm>
            <a:off x="839788" y="2743200"/>
            <a:ext cx="3932237" cy="3125788"/>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0"/>
              </a:spcBef>
              <a:spcAft>
                <a:spcPts val="0"/>
              </a:spcAft>
              <a:buClr>
                <a:schemeClr val="dk1"/>
              </a:buClr>
              <a:buSzPts val="1600"/>
              <a:buNone/>
              <a:defRPr sz="1600">
                <a:solidFill>
                  <a:schemeClr val="dk1"/>
                </a:solidFill>
              </a:defRPr>
            </a:lvl1pPr>
            <a:lvl2pPr marL="914400" lvl="1" indent="-228600" algn="l">
              <a:lnSpc>
                <a:spcPct val="150000"/>
              </a:lnSpc>
              <a:spcBef>
                <a:spcPts val="0"/>
              </a:spcBef>
              <a:spcAft>
                <a:spcPts val="0"/>
              </a:spcAft>
              <a:buClr>
                <a:schemeClr val="dk1"/>
              </a:buClr>
              <a:buSzPts val="1400"/>
              <a:buNone/>
              <a:defRPr sz="1400"/>
            </a:lvl2pPr>
            <a:lvl3pPr marL="1371600" lvl="2" indent="-228600" algn="l">
              <a:lnSpc>
                <a:spcPct val="150000"/>
              </a:lnSpc>
              <a:spcBef>
                <a:spcPts val="0"/>
              </a:spcBef>
              <a:spcAft>
                <a:spcPts val="0"/>
              </a:spcAft>
              <a:buClr>
                <a:schemeClr val="dk1"/>
              </a:buClr>
              <a:buSzPts val="1200"/>
              <a:buNone/>
              <a:defRPr sz="1200"/>
            </a:lvl3pPr>
            <a:lvl4pPr marL="1828800" lvl="3" indent="-228600" algn="l">
              <a:lnSpc>
                <a:spcPct val="150000"/>
              </a:lnSpc>
              <a:spcBef>
                <a:spcPts val="0"/>
              </a:spcBef>
              <a:spcAft>
                <a:spcPts val="0"/>
              </a:spcAft>
              <a:buClr>
                <a:schemeClr val="dk1"/>
              </a:buClr>
              <a:buSzPts val="1000"/>
              <a:buNone/>
              <a:defRPr sz="1000"/>
            </a:lvl4pPr>
            <a:lvl5pPr marL="2286000" lvl="4" indent="-228600" algn="l">
              <a:lnSpc>
                <a:spcPct val="150000"/>
              </a:lnSpc>
              <a:spcBef>
                <a:spcPts val="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88" name="Google Shape;188;p47"/>
          <p:cNvSpPr txBox="1">
            <a:spLocks noGrp="1"/>
          </p:cNvSpPr>
          <p:nvPr>
            <p:ph type="sldNum" idx="12"/>
          </p:nvPr>
        </p:nvSpPr>
        <p:spPr>
          <a:xfrm>
            <a:off x="11641146" y="5623797"/>
            <a:ext cx="55085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2000">
                <a:solidFill>
                  <a:schemeClr val="lt1"/>
                </a:solidFill>
                <a:latin typeface="Arial"/>
                <a:ea typeface="Arial"/>
                <a:cs typeface="Arial"/>
                <a:sym typeface="Arial"/>
              </a:defRPr>
            </a:lvl1pPr>
            <a:lvl2pPr marL="0" lvl="1" indent="0" algn="r">
              <a:spcBef>
                <a:spcPts val="0"/>
              </a:spcBef>
              <a:buNone/>
              <a:defRPr sz="2000">
                <a:solidFill>
                  <a:schemeClr val="lt1"/>
                </a:solidFill>
                <a:latin typeface="Arial"/>
                <a:ea typeface="Arial"/>
                <a:cs typeface="Arial"/>
                <a:sym typeface="Arial"/>
              </a:defRPr>
            </a:lvl2pPr>
            <a:lvl3pPr marL="0" lvl="2" indent="0" algn="r">
              <a:spcBef>
                <a:spcPts val="0"/>
              </a:spcBef>
              <a:buNone/>
              <a:defRPr sz="2000">
                <a:solidFill>
                  <a:schemeClr val="lt1"/>
                </a:solidFill>
                <a:latin typeface="Arial"/>
                <a:ea typeface="Arial"/>
                <a:cs typeface="Arial"/>
                <a:sym typeface="Arial"/>
              </a:defRPr>
            </a:lvl3pPr>
            <a:lvl4pPr marL="0" lvl="3" indent="0" algn="r">
              <a:spcBef>
                <a:spcPts val="0"/>
              </a:spcBef>
              <a:buNone/>
              <a:defRPr sz="2000">
                <a:solidFill>
                  <a:schemeClr val="lt1"/>
                </a:solidFill>
                <a:latin typeface="Arial"/>
                <a:ea typeface="Arial"/>
                <a:cs typeface="Arial"/>
                <a:sym typeface="Arial"/>
              </a:defRPr>
            </a:lvl4pPr>
            <a:lvl5pPr marL="0" lvl="4" indent="0" algn="r">
              <a:spcBef>
                <a:spcPts val="0"/>
              </a:spcBef>
              <a:buNone/>
              <a:defRPr sz="2000">
                <a:solidFill>
                  <a:schemeClr val="lt1"/>
                </a:solidFill>
                <a:latin typeface="Arial"/>
                <a:ea typeface="Arial"/>
                <a:cs typeface="Arial"/>
                <a:sym typeface="Arial"/>
              </a:defRPr>
            </a:lvl5pPr>
            <a:lvl6pPr marL="0" lvl="5" indent="0" algn="r">
              <a:spcBef>
                <a:spcPts val="0"/>
              </a:spcBef>
              <a:buNone/>
              <a:defRPr sz="2000">
                <a:solidFill>
                  <a:schemeClr val="lt1"/>
                </a:solidFill>
                <a:latin typeface="Arial"/>
                <a:ea typeface="Arial"/>
                <a:cs typeface="Arial"/>
                <a:sym typeface="Arial"/>
              </a:defRPr>
            </a:lvl6pPr>
            <a:lvl7pPr marL="0" lvl="6" indent="0" algn="r">
              <a:spcBef>
                <a:spcPts val="0"/>
              </a:spcBef>
              <a:buNone/>
              <a:defRPr sz="2000">
                <a:solidFill>
                  <a:schemeClr val="lt1"/>
                </a:solidFill>
                <a:latin typeface="Arial"/>
                <a:ea typeface="Arial"/>
                <a:cs typeface="Arial"/>
                <a:sym typeface="Arial"/>
              </a:defRPr>
            </a:lvl7pPr>
            <a:lvl8pPr marL="0" lvl="7" indent="0" algn="r">
              <a:spcBef>
                <a:spcPts val="0"/>
              </a:spcBef>
              <a:buNone/>
              <a:defRPr sz="2000">
                <a:solidFill>
                  <a:schemeClr val="lt1"/>
                </a:solidFill>
                <a:latin typeface="Arial"/>
                <a:ea typeface="Arial"/>
                <a:cs typeface="Arial"/>
                <a:sym typeface="Arial"/>
              </a:defRPr>
            </a:lvl8pPr>
            <a:lvl9pPr marL="0" lvl="8" indent="0" algn="r">
              <a:spcBef>
                <a:spcPts val="0"/>
              </a:spcBef>
              <a:buNone/>
              <a:defRPr sz="2000">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‹Nº›</a:t>
            </a:fld>
            <a:endParaRPr/>
          </a:p>
        </p:txBody>
      </p:sp>
      <p:sp>
        <p:nvSpPr>
          <p:cNvPr id="189" name="Google Shape;189;p47"/>
          <p:cNvSpPr/>
          <p:nvPr/>
        </p:nvSpPr>
        <p:spPr>
          <a:xfrm rot="5400000">
            <a:off x="8362280" y="3198025"/>
            <a:ext cx="6858000" cy="461951"/>
          </a:xfrm>
          <a:custGeom>
            <a:avLst/>
            <a:gdLst/>
            <a:ahLst/>
            <a:cxnLst/>
            <a:rect l="l" t="t" r="r" b="b"/>
            <a:pathLst>
              <a:path w="93882" h="13858" fill="none" extrusionOk="0">
                <a:moveTo>
                  <a:pt x="0" y="1"/>
                </a:moveTo>
                <a:cubicBezTo>
                  <a:pt x="6195" y="3667"/>
                  <a:pt x="11217" y="9678"/>
                  <a:pt x="18219" y="11401"/>
                </a:cubicBezTo>
                <a:cubicBezTo>
                  <a:pt x="27970" y="13857"/>
                  <a:pt x="37501" y="7186"/>
                  <a:pt x="47362" y="5243"/>
                </a:cubicBezTo>
                <a:cubicBezTo>
                  <a:pt x="54291" y="3886"/>
                  <a:pt x="61439" y="4876"/>
                  <a:pt x="67781" y="7992"/>
                </a:cubicBezTo>
                <a:cubicBezTo>
                  <a:pt x="71044" y="9642"/>
                  <a:pt x="74233" y="11878"/>
                  <a:pt x="77862" y="12061"/>
                </a:cubicBezTo>
                <a:cubicBezTo>
                  <a:pt x="83911" y="12318"/>
                  <a:pt x="88529" y="6892"/>
                  <a:pt x="93882" y="4106"/>
                </a:cubicBezTo>
              </a:path>
            </a:pathLst>
          </a:custGeom>
          <a:solidFill>
            <a:schemeClr val="accent1"/>
          </a:solidFill>
          <a:ln w="19050" cap="flat" cmpd="sng">
            <a:solidFill>
              <a:schemeClr val="lt1"/>
            </a:solidFill>
            <a:prstDash val="solid"/>
            <a:miter lim="36658"/>
            <a:headEnd type="none" w="sm" len="sm"/>
            <a:tailEnd type="none" w="sm" len="sm"/>
          </a:ln>
        </p:spPr>
        <p:txBody>
          <a:bodyPr spcFirstLastPara="1" wrap="square" lIns="121900" tIns="121900" rIns="121900" bIns="121900" anchor="ctr" anchorCtr="0">
            <a:no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Arial"/>
              <a:ea typeface="Arial"/>
              <a:cs typeface="Arial"/>
              <a:sym typeface="Arial"/>
            </a:endParaRPr>
          </a:p>
        </p:txBody>
      </p:sp>
      <p:sp>
        <p:nvSpPr>
          <p:cNvPr id="190" name="Google Shape;190;p47"/>
          <p:cNvSpPr>
            <a:spLocks noGrp="1"/>
          </p:cNvSpPr>
          <p:nvPr>
            <p:ph type="chart" idx="2"/>
          </p:nvPr>
        </p:nvSpPr>
        <p:spPr>
          <a:xfrm>
            <a:off x="5443538" y="623888"/>
            <a:ext cx="5332412" cy="5245100"/>
          </a:xfrm>
          <a:prstGeom prst="rect">
            <a:avLst/>
          </a:prstGeom>
          <a:noFill/>
          <a:ln>
            <a:noFill/>
          </a:ln>
        </p:spPr>
        <p:txBody>
          <a:bodyPr spcFirstLastPara="1" wrap="square" lIns="91425" tIns="45700" rIns="91425" bIns="45700" anchor="t" anchorCtr="0">
            <a:normAutofit/>
          </a:bodyPr>
          <a:lstStyle>
            <a:lvl1pPr marR="0" lvl="0" algn="l" rtl="0">
              <a:lnSpc>
                <a:spcPct val="150000"/>
              </a:lnSpc>
              <a:spcBef>
                <a:spcPts val="0"/>
              </a:spcBef>
              <a:spcAft>
                <a:spcPts val="0"/>
              </a:spcAft>
              <a:buClr>
                <a:schemeClr val="dk1"/>
              </a:buClr>
              <a:buSzPts val="2000"/>
              <a:buFont typeface="Noto Sans Symbols"/>
              <a:buNone/>
              <a:defRPr sz="2000" b="0" i="0" u="none" strike="noStrike" cap="none">
                <a:solidFill>
                  <a:schemeClr val="dk1"/>
                </a:solidFill>
                <a:latin typeface="Arial"/>
                <a:ea typeface="Arial"/>
                <a:cs typeface="Arial"/>
                <a:sym typeface="Arial"/>
              </a:defRPr>
            </a:lvl1pPr>
            <a:lvl2pPr marR="0" lvl="1" algn="l" rtl="0">
              <a:lnSpc>
                <a:spcPct val="150000"/>
              </a:lnSpc>
              <a:spcBef>
                <a:spcPts val="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R="0" lvl="2" algn="l" rtl="0">
              <a:lnSpc>
                <a:spcPct val="150000"/>
              </a:lnSpc>
              <a:spcBef>
                <a:spcPts val="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R="0" lvl="3" algn="l" rtl="0">
              <a:lnSpc>
                <a:spcPct val="150000"/>
              </a:lnSpc>
              <a:spcBef>
                <a:spcPts val="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R="0" lvl="4" algn="l" rtl="0">
              <a:lnSpc>
                <a:spcPct val="150000"/>
              </a:lnSpc>
              <a:spcBef>
                <a:spcPts val="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191" name="Google Shape;191;p47" descr="Icon&#10;&#10;Description automatically generated with medium confidence"/>
          <p:cNvPicPr preferRelativeResize="0"/>
          <p:nvPr/>
        </p:nvPicPr>
        <p:blipFill rotWithShape="1">
          <a:blip r:embed="rId3">
            <a:alphaModFix/>
          </a:blip>
          <a:srcRect/>
          <a:stretch/>
        </p:blipFill>
        <p:spPr>
          <a:xfrm>
            <a:off x="678324" y="231597"/>
            <a:ext cx="1339435" cy="1410055"/>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Shape 9"/>
        <p:cNvGrpSpPr/>
        <p:nvPr/>
      </p:nvGrpSpPr>
      <p:grpSpPr>
        <a:xfrm>
          <a:off x="0" y="0"/>
          <a:ext cx="0" cy="0"/>
          <a:chOff x="0" y="0"/>
          <a:chExt cx="0" cy="0"/>
        </a:xfrm>
      </p:grpSpPr>
      <p:sp>
        <p:nvSpPr>
          <p:cNvPr id="10" name="Google Shape;10;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accent3"/>
              </a:buClr>
              <a:buSzPts val="4400"/>
              <a:buFont typeface="Arial"/>
              <a:buNone/>
              <a:defRPr sz="4400" b="0" i="0" u="none" strike="noStrike" cap="none">
                <a:solidFill>
                  <a:schemeClr val="accent3"/>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50000"/>
              </a:lnSpc>
              <a:spcBef>
                <a:spcPts val="0"/>
              </a:spcBef>
              <a:spcAft>
                <a:spcPts val="0"/>
              </a:spcAft>
              <a:buClr>
                <a:schemeClr val="lt2"/>
              </a:buClr>
              <a:buSzPts val="2800"/>
              <a:buFont typeface="Noto Sans Symbols"/>
              <a:buChar char="✔"/>
              <a:defRPr sz="2800" b="0" i="0" u="none" strike="noStrike" cap="none">
                <a:solidFill>
                  <a:schemeClr val="lt2"/>
                </a:solidFill>
                <a:latin typeface="Arial"/>
                <a:ea typeface="Arial"/>
                <a:cs typeface="Arial"/>
                <a:sym typeface="Arial"/>
              </a:defRPr>
            </a:lvl1pPr>
            <a:lvl2pPr marL="914400" marR="0" lvl="1" indent="-381000" algn="l" rtl="0">
              <a:lnSpc>
                <a:spcPct val="150000"/>
              </a:lnSpc>
              <a:spcBef>
                <a:spcPts val="0"/>
              </a:spcBef>
              <a:spcAft>
                <a:spcPts val="0"/>
              </a:spcAft>
              <a:buClr>
                <a:schemeClr val="lt1"/>
              </a:buClr>
              <a:buSzPts val="2400"/>
              <a:buFont typeface="Arial"/>
              <a:buChar char="•"/>
              <a:defRPr sz="2400" b="0" i="0" u="none" strike="noStrike" cap="none">
                <a:solidFill>
                  <a:schemeClr val="lt1"/>
                </a:solidFill>
                <a:latin typeface="Arial"/>
                <a:ea typeface="Arial"/>
                <a:cs typeface="Arial"/>
                <a:sym typeface="Arial"/>
              </a:defRPr>
            </a:lvl2pPr>
            <a:lvl3pPr marL="1371600" marR="0" lvl="2" indent="-355600" algn="l" rtl="0">
              <a:lnSpc>
                <a:spcPct val="150000"/>
              </a:lnSpc>
              <a:spcBef>
                <a:spcPts val="0"/>
              </a:spcBef>
              <a:spcAft>
                <a:spcPts val="0"/>
              </a:spcAft>
              <a:buClr>
                <a:schemeClr val="lt1"/>
              </a:buClr>
              <a:buSzPts val="2000"/>
              <a:buFont typeface="Arial"/>
              <a:buChar char="•"/>
              <a:defRPr sz="2000" b="0" i="0" u="none" strike="noStrike" cap="none">
                <a:solidFill>
                  <a:schemeClr val="lt1"/>
                </a:solidFill>
                <a:latin typeface="Arial"/>
                <a:ea typeface="Arial"/>
                <a:cs typeface="Arial"/>
                <a:sym typeface="Arial"/>
              </a:defRPr>
            </a:lvl3pPr>
            <a:lvl4pPr marL="1828800" marR="0" lvl="3" indent="-342900" algn="l" rtl="0">
              <a:lnSpc>
                <a:spcPct val="150000"/>
              </a:lnSpc>
              <a:spcBef>
                <a:spcPts val="0"/>
              </a:spcBef>
              <a:spcAft>
                <a:spcPts val="0"/>
              </a:spcAft>
              <a:buClr>
                <a:schemeClr val="lt1"/>
              </a:buClr>
              <a:buSzPts val="1800"/>
              <a:buFont typeface="Arial"/>
              <a:buChar char="•"/>
              <a:defRPr sz="1800" b="0" i="0" u="none" strike="noStrike" cap="none">
                <a:solidFill>
                  <a:schemeClr val="lt1"/>
                </a:solidFill>
                <a:latin typeface="Arial"/>
                <a:ea typeface="Arial"/>
                <a:cs typeface="Arial"/>
                <a:sym typeface="Arial"/>
              </a:defRPr>
            </a:lvl4pPr>
            <a:lvl5pPr marL="2286000" marR="0" lvl="4" indent="-342900" algn="l" rtl="0">
              <a:lnSpc>
                <a:spcPct val="150000"/>
              </a:lnSpc>
              <a:spcBef>
                <a:spcPts val="0"/>
              </a:spcBef>
              <a:spcAft>
                <a:spcPts val="0"/>
              </a:spcAft>
              <a:buClr>
                <a:schemeClr val="lt1"/>
              </a:buClr>
              <a:buSzPts val="1800"/>
              <a:buFont typeface="Arial"/>
              <a:buChar char="•"/>
              <a:defRPr sz="18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Arial"/>
                <a:ea typeface="Arial"/>
                <a:cs typeface="Arial"/>
                <a:sym typeface="Arial"/>
              </a:defRPr>
            </a:lvl6pPr>
            <a:lvl7pPr marL="3200400" marR="0" lvl="6"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Arial"/>
                <a:ea typeface="Arial"/>
                <a:cs typeface="Arial"/>
                <a:sym typeface="Arial"/>
              </a:defRPr>
            </a:lvl7pPr>
            <a:lvl8pPr marL="3657600" marR="0" lvl="7"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Arial"/>
                <a:ea typeface="Arial"/>
                <a:cs typeface="Arial"/>
                <a:sym typeface="Arial"/>
              </a:defRPr>
            </a:lvl8pPr>
            <a:lvl9pPr marL="4114800" marR="0" lvl="8"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Arial"/>
                <a:ea typeface="Arial"/>
                <a:cs typeface="Arial"/>
                <a:sym typeface="Arial"/>
              </a:defRPr>
            </a:lvl9pPr>
          </a:lstStyle>
          <a:p>
            <a:endParaRPr/>
          </a:p>
        </p:txBody>
      </p:sp>
      <p:sp>
        <p:nvSpPr>
          <p:cNvPr id="12" name="Google Shape;12;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chemeClr val="accent3"/>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lt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lt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lt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lt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lt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lt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lt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lt1"/>
                </a:solidFill>
                <a:latin typeface="Arial"/>
                <a:ea typeface="Arial"/>
                <a:cs typeface="Arial"/>
                <a:sym typeface="Arial"/>
              </a:defRPr>
            </a:lvl9pPr>
          </a:lstStyle>
          <a:p>
            <a:endParaRPr/>
          </a:p>
        </p:txBody>
      </p:sp>
      <p:sp>
        <p:nvSpPr>
          <p:cNvPr id="13" name="Google Shape;13;p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chemeClr val="accent3"/>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lt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lt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lt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lt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lt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lt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lt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lt1"/>
                </a:solidFill>
                <a:latin typeface="Arial"/>
                <a:ea typeface="Arial"/>
                <a:cs typeface="Arial"/>
                <a:sym typeface="Arial"/>
              </a:defRPr>
            </a:lvl9pPr>
          </a:lstStyle>
          <a:p>
            <a:endParaRPr/>
          </a:p>
        </p:txBody>
      </p:sp>
      <p:sp>
        <p:nvSpPr>
          <p:cNvPr id="14" name="Google Shape;14;p34"/>
          <p:cNvSpPr txBox="1">
            <a:spLocks noGrp="1"/>
          </p:cNvSpPr>
          <p:nvPr>
            <p:ph type="sldNum" idx="12"/>
          </p:nvPr>
        </p:nvSpPr>
        <p:spPr>
          <a:xfrm>
            <a:off x="11641146" y="5623797"/>
            <a:ext cx="55085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2000" b="0" i="0" u="none" strike="noStrike" cap="none">
                <a:solidFill>
                  <a:schemeClr val="accent2"/>
                </a:solidFill>
                <a:latin typeface="Arial"/>
                <a:ea typeface="Arial"/>
                <a:cs typeface="Arial"/>
                <a:sym typeface="Arial"/>
              </a:defRPr>
            </a:lvl1pPr>
            <a:lvl2pPr marL="0" marR="0" lvl="1" indent="0" algn="r" rtl="0">
              <a:spcBef>
                <a:spcPts val="0"/>
              </a:spcBef>
              <a:buNone/>
              <a:defRPr sz="2000" b="0" i="0" u="none" strike="noStrike" cap="none">
                <a:solidFill>
                  <a:schemeClr val="accent2"/>
                </a:solidFill>
                <a:latin typeface="Arial"/>
                <a:ea typeface="Arial"/>
                <a:cs typeface="Arial"/>
                <a:sym typeface="Arial"/>
              </a:defRPr>
            </a:lvl2pPr>
            <a:lvl3pPr marL="0" marR="0" lvl="2" indent="0" algn="r" rtl="0">
              <a:spcBef>
                <a:spcPts val="0"/>
              </a:spcBef>
              <a:buNone/>
              <a:defRPr sz="2000" b="0" i="0" u="none" strike="noStrike" cap="none">
                <a:solidFill>
                  <a:schemeClr val="accent2"/>
                </a:solidFill>
                <a:latin typeface="Arial"/>
                <a:ea typeface="Arial"/>
                <a:cs typeface="Arial"/>
                <a:sym typeface="Arial"/>
              </a:defRPr>
            </a:lvl3pPr>
            <a:lvl4pPr marL="0" marR="0" lvl="3" indent="0" algn="r" rtl="0">
              <a:spcBef>
                <a:spcPts val="0"/>
              </a:spcBef>
              <a:buNone/>
              <a:defRPr sz="2000" b="0" i="0" u="none" strike="noStrike" cap="none">
                <a:solidFill>
                  <a:schemeClr val="accent2"/>
                </a:solidFill>
                <a:latin typeface="Arial"/>
                <a:ea typeface="Arial"/>
                <a:cs typeface="Arial"/>
                <a:sym typeface="Arial"/>
              </a:defRPr>
            </a:lvl4pPr>
            <a:lvl5pPr marL="0" marR="0" lvl="4" indent="0" algn="r" rtl="0">
              <a:spcBef>
                <a:spcPts val="0"/>
              </a:spcBef>
              <a:buNone/>
              <a:defRPr sz="2000" b="0" i="0" u="none" strike="noStrike" cap="none">
                <a:solidFill>
                  <a:schemeClr val="accent2"/>
                </a:solidFill>
                <a:latin typeface="Arial"/>
                <a:ea typeface="Arial"/>
                <a:cs typeface="Arial"/>
                <a:sym typeface="Arial"/>
              </a:defRPr>
            </a:lvl5pPr>
            <a:lvl6pPr marL="0" marR="0" lvl="5" indent="0" algn="r" rtl="0">
              <a:spcBef>
                <a:spcPts val="0"/>
              </a:spcBef>
              <a:buNone/>
              <a:defRPr sz="2000" b="0" i="0" u="none" strike="noStrike" cap="none">
                <a:solidFill>
                  <a:schemeClr val="accent2"/>
                </a:solidFill>
                <a:latin typeface="Arial"/>
                <a:ea typeface="Arial"/>
                <a:cs typeface="Arial"/>
                <a:sym typeface="Arial"/>
              </a:defRPr>
            </a:lvl6pPr>
            <a:lvl7pPr marL="0" marR="0" lvl="6" indent="0" algn="r" rtl="0">
              <a:spcBef>
                <a:spcPts val="0"/>
              </a:spcBef>
              <a:buNone/>
              <a:defRPr sz="2000" b="0" i="0" u="none" strike="noStrike" cap="none">
                <a:solidFill>
                  <a:schemeClr val="accent2"/>
                </a:solidFill>
                <a:latin typeface="Arial"/>
                <a:ea typeface="Arial"/>
                <a:cs typeface="Arial"/>
                <a:sym typeface="Arial"/>
              </a:defRPr>
            </a:lvl7pPr>
            <a:lvl8pPr marL="0" marR="0" lvl="7" indent="0" algn="r" rtl="0">
              <a:spcBef>
                <a:spcPts val="0"/>
              </a:spcBef>
              <a:buNone/>
              <a:defRPr sz="2000" b="0" i="0" u="none" strike="noStrike" cap="none">
                <a:solidFill>
                  <a:schemeClr val="accent2"/>
                </a:solidFill>
                <a:latin typeface="Arial"/>
                <a:ea typeface="Arial"/>
                <a:cs typeface="Arial"/>
                <a:sym typeface="Arial"/>
              </a:defRPr>
            </a:lvl8pPr>
            <a:lvl9pPr marL="0" marR="0" lvl="8" indent="0" algn="r" rtl="0">
              <a:spcBef>
                <a:spcPts val="0"/>
              </a:spcBef>
              <a:buNone/>
              <a:defRPr sz="2000" b="0" i="0" u="none" strike="noStrike" cap="none">
                <a:solidFill>
                  <a:schemeClr val="accent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‹Nº›</a:t>
            </a:fld>
            <a:endParaRPr/>
          </a:p>
        </p:txBody>
      </p:sp>
    </p:spTree>
  </p:cSld>
  <p:clrMap bg1="lt1" tx1="dk1" bg2="dk2" tx2="lt2" accent1="accent1" accent2="accent2" accent3="accent3" accent4="accent4" accent5="accent5" accent6="accent6" hlink="hlink" folHlink="folHlink"/>
  <p:sldLayoutIdLst>
    <p:sldLayoutId id="2147483649"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34"/>
        <p:cNvGrpSpPr/>
        <p:nvPr/>
      </p:nvGrpSpPr>
      <p:grpSpPr>
        <a:xfrm>
          <a:off x="0" y="0"/>
          <a:ext cx="0" cy="0"/>
          <a:chOff x="0" y="0"/>
          <a:chExt cx="0" cy="0"/>
        </a:xfrm>
      </p:grpSpPr>
      <p:sp>
        <p:nvSpPr>
          <p:cNvPr id="35" name="Google Shape;35;p3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accent3"/>
              </a:buClr>
              <a:buSzPts val="4400"/>
              <a:buFont typeface="Arial"/>
              <a:buNone/>
              <a:defRPr sz="4400" b="0" i="0" u="none" strike="noStrike" cap="none">
                <a:solidFill>
                  <a:schemeClr val="accent3"/>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6" name="Google Shape;36;p3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50000"/>
              </a:lnSpc>
              <a:spcBef>
                <a:spcPts val="0"/>
              </a:spcBef>
              <a:spcAft>
                <a:spcPts val="0"/>
              </a:spcAft>
              <a:buClr>
                <a:schemeClr val="dk2"/>
              </a:buClr>
              <a:buSzPts val="2800"/>
              <a:buFont typeface="Noto Sans Symbols"/>
              <a:buChar char="✔"/>
              <a:defRPr sz="2800" b="0" i="0" u="none" strike="noStrike" cap="none">
                <a:solidFill>
                  <a:schemeClr val="dk2"/>
                </a:solidFill>
                <a:latin typeface="Arial"/>
                <a:ea typeface="Arial"/>
                <a:cs typeface="Arial"/>
                <a:sym typeface="Arial"/>
              </a:defRPr>
            </a:lvl1pPr>
            <a:lvl2pPr marL="914400" marR="0" lvl="1" indent="-381000" algn="l" rtl="0">
              <a:lnSpc>
                <a:spcPct val="150000"/>
              </a:lnSpc>
              <a:spcBef>
                <a:spcPts val="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150000"/>
              </a:lnSpc>
              <a:spcBef>
                <a:spcPts val="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50000"/>
              </a:lnSpc>
              <a:spcBef>
                <a:spcPts val="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50000"/>
              </a:lnSpc>
              <a:spcBef>
                <a:spcPts val="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37" name="Google Shape;37;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a:solidFill>
                  <a:schemeClr val="accent3"/>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8" name="Google Shape;38;p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a:solidFill>
                  <a:schemeClr val="accent3"/>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9" name="Google Shape;39;p33"/>
          <p:cNvSpPr txBox="1">
            <a:spLocks noGrp="1"/>
          </p:cNvSpPr>
          <p:nvPr>
            <p:ph type="sldNum" idx="12"/>
          </p:nvPr>
        </p:nvSpPr>
        <p:spPr>
          <a:xfrm>
            <a:off x="11641146" y="5623797"/>
            <a:ext cx="55085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2000" b="0" u="none">
                <a:solidFill>
                  <a:schemeClr val="accent2"/>
                </a:solidFill>
                <a:latin typeface="Arial"/>
                <a:ea typeface="Arial"/>
                <a:cs typeface="Arial"/>
                <a:sym typeface="Arial"/>
              </a:defRPr>
            </a:lvl1pPr>
            <a:lvl2pPr marL="0" marR="0" lvl="1" indent="0" algn="r" rtl="0">
              <a:spcBef>
                <a:spcPts val="0"/>
              </a:spcBef>
              <a:buNone/>
              <a:defRPr sz="2000" b="0" u="none">
                <a:solidFill>
                  <a:schemeClr val="accent2"/>
                </a:solidFill>
                <a:latin typeface="Arial"/>
                <a:ea typeface="Arial"/>
                <a:cs typeface="Arial"/>
                <a:sym typeface="Arial"/>
              </a:defRPr>
            </a:lvl2pPr>
            <a:lvl3pPr marL="0" marR="0" lvl="2" indent="0" algn="r" rtl="0">
              <a:spcBef>
                <a:spcPts val="0"/>
              </a:spcBef>
              <a:buNone/>
              <a:defRPr sz="2000" b="0" u="none">
                <a:solidFill>
                  <a:schemeClr val="accent2"/>
                </a:solidFill>
                <a:latin typeface="Arial"/>
                <a:ea typeface="Arial"/>
                <a:cs typeface="Arial"/>
                <a:sym typeface="Arial"/>
              </a:defRPr>
            </a:lvl3pPr>
            <a:lvl4pPr marL="0" marR="0" lvl="3" indent="0" algn="r" rtl="0">
              <a:spcBef>
                <a:spcPts val="0"/>
              </a:spcBef>
              <a:buNone/>
              <a:defRPr sz="2000" b="0" u="none">
                <a:solidFill>
                  <a:schemeClr val="accent2"/>
                </a:solidFill>
                <a:latin typeface="Arial"/>
                <a:ea typeface="Arial"/>
                <a:cs typeface="Arial"/>
                <a:sym typeface="Arial"/>
              </a:defRPr>
            </a:lvl4pPr>
            <a:lvl5pPr marL="0" marR="0" lvl="4" indent="0" algn="r" rtl="0">
              <a:spcBef>
                <a:spcPts val="0"/>
              </a:spcBef>
              <a:buNone/>
              <a:defRPr sz="2000" b="0" u="none">
                <a:solidFill>
                  <a:schemeClr val="accent2"/>
                </a:solidFill>
                <a:latin typeface="Arial"/>
                <a:ea typeface="Arial"/>
                <a:cs typeface="Arial"/>
                <a:sym typeface="Arial"/>
              </a:defRPr>
            </a:lvl5pPr>
            <a:lvl6pPr marL="0" marR="0" lvl="5" indent="0" algn="r" rtl="0">
              <a:spcBef>
                <a:spcPts val="0"/>
              </a:spcBef>
              <a:buNone/>
              <a:defRPr sz="2000" b="0" u="none">
                <a:solidFill>
                  <a:schemeClr val="accent2"/>
                </a:solidFill>
                <a:latin typeface="Arial"/>
                <a:ea typeface="Arial"/>
                <a:cs typeface="Arial"/>
                <a:sym typeface="Arial"/>
              </a:defRPr>
            </a:lvl6pPr>
            <a:lvl7pPr marL="0" marR="0" lvl="6" indent="0" algn="r" rtl="0">
              <a:spcBef>
                <a:spcPts val="0"/>
              </a:spcBef>
              <a:buNone/>
              <a:defRPr sz="2000" b="0" u="none">
                <a:solidFill>
                  <a:schemeClr val="accent2"/>
                </a:solidFill>
                <a:latin typeface="Arial"/>
                <a:ea typeface="Arial"/>
                <a:cs typeface="Arial"/>
                <a:sym typeface="Arial"/>
              </a:defRPr>
            </a:lvl7pPr>
            <a:lvl8pPr marL="0" marR="0" lvl="7" indent="0" algn="r" rtl="0">
              <a:spcBef>
                <a:spcPts val="0"/>
              </a:spcBef>
              <a:buNone/>
              <a:defRPr sz="2000" b="0" u="none">
                <a:solidFill>
                  <a:schemeClr val="accent2"/>
                </a:solidFill>
                <a:latin typeface="Arial"/>
                <a:ea typeface="Arial"/>
                <a:cs typeface="Arial"/>
                <a:sym typeface="Arial"/>
              </a:defRPr>
            </a:lvl8pPr>
            <a:lvl9pPr marL="0" marR="0" lvl="8" indent="0" algn="r" rtl="0">
              <a:spcBef>
                <a:spcPts val="0"/>
              </a:spcBef>
              <a:buNone/>
              <a:defRPr sz="2000" b="0" u="none">
                <a:solidFill>
                  <a:schemeClr val="accent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‹Nº›</a:t>
            </a:fld>
            <a:endParaRPr/>
          </a:p>
        </p:txBody>
      </p:sp>
    </p:spTree>
  </p:cSld>
  <p:clrMap bg1="lt1" tx1="dk1" bg2="dk2" tx2="lt2" accent1="accent1" accent2="accent2" accent3="accent3" accent4="accent4" accent5="accent5" accent6="accent6" hlink="hlink" folHlink="folHlink"/>
  <p:sldLayoutIdLst>
    <p:sldLayoutId id="2147483653" r:id="rId1"/>
    <p:sldLayoutId id="2147483655"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mas@usal.es" TargetMode="External"/><Relationship Id="rId7"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hyperlink" Target="mailto:daguilera@usal.es"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hyperlink" Target="mailto:mas@usal.es"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23.png"/></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7.png"/><Relationship Id="rId4" Type="http://schemas.openxmlformats.org/officeDocument/2006/relationships/image" Target="../media/image29.png"/></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32.png"/><Relationship Id="rId5" Type="http://schemas.openxmlformats.org/officeDocument/2006/relationships/image" Target="../media/image27.png"/><Relationship Id="rId4" Type="http://schemas.openxmlformats.org/officeDocument/2006/relationships/image" Target="../media/image31.png"/></Relationships>
</file>

<file path=ppt/slides/_rels/slide9.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3.png"/><Relationship Id="rId7"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1"/>
          <p:cNvSpPr txBox="1">
            <a:spLocks noGrp="1"/>
          </p:cNvSpPr>
          <p:nvPr>
            <p:ph type="subTitle" idx="1"/>
          </p:nvPr>
        </p:nvSpPr>
        <p:spPr>
          <a:xfrm>
            <a:off x="501708" y="3141730"/>
            <a:ext cx="7523085" cy="457764"/>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accent4"/>
              </a:buClr>
              <a:buSzPts val="2800"/>
              <a:buFont typeface="Arial"/>
              <a:buNone/>
            </a:pPr>
            <a:r>
              <a:rPr lang="en-US"/>
              <a:t>Workshop – 15 May 2025</a:t>
            </a:r>
            <a:endParaRPr dirty="0"/>
          </a:p>
        </p:txBody>
      </p:sp>
      <p:sp>
        <p:nvSpPr>
          <p:cNvPr id="242" name="Google Shape;242;p1"/>
          <p:cNvSpPr txBox="1">
            <a:spLocks noGrp="1"/>
          </p:cNvSpPr>
          <p:nvPr>
            <p:ph type="ctrTitle"/>
          </p:nvPr>
        </p:nvSpPr>
        <p:spPr>
          <a:xfrm>
            <a:off x="2207419" y="286238"/>
            <a:ext cx="9635392" cy="1142514"/>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600"/>
              </a:spcBef>
              <a:spcAft>
                <a:spcPts val="0"/>
              </a:spcAft>
              <a:buClr>
                <a:schemeClr val="lt1"/>
              </a:buClr>
              <a:buSzPct val="100000"/>
              <a:buFont typeface="Arial"/>
              <a:buNone/>
            </a:pPr>
            <a:r>
              <a:rPr lang="en-US" sz="3200"/>
              <a:t>Webinar #6 - From Risk Scenarios to Response Plans with TREEADS Simulation Technologies</a:t>
            </a:r>
            <a:endParaRPr sz="3200"/>
          </a:p>
        </p:txBody>
      </p:sp>
      <p:sp>
        <p:nvSpPr>
          <p:cNvPr id="243" name="Google Shape;243;p1"/>
          <p:cNvSpPr txBox="1">
            <a:spLocks noGrp="1"/>
          </p:cNvSpPr>
          <p:nvPr>
            <p:ph type="sldNum" idx="12"/>
          </p:nvPr>
        </p:nvSpPr>
        <p:spPr>
          <a:xfrm>
            <a:off x="11641146" y="5623797"/>
            <a:ext cx="55085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a:t>
            </a:fld>
            <a:endParaRPr/>
          </a:p>
        </p:txBody>
      </p:sp>
      <p:sp>
        <p:nvSpPr>
          <p:cNvPr id="244" name="Google Shape;244;p1"/>
          <p:cNvSpPr txBox="1">
            <a:spLocks noGrp="1"/>
          </p:cNvSpPr>
          <p:nvPr>
            <p:ph type="body" idx="3"/>
          </p:nvPr>
        </p:nvSpPr>
        <p:spPr>
          <a:xfrm>
            <a:off x="5278526" y="4774664"/>
            <a:ext cx="5966084" cy="989352"/>
          </a:xfrm>
          <a:prstGeom prst="rect">
            <a:avLst/>
          </a:prstGeom>
          <a:noFill/>
          <a:ln>
            <a:noFill/>
          </a:ln>
        </p:spPr>
        <p:txBody>
          <a:bodyPr spcFirstLastPara="1" wrap="square" lIns="91425" tIns="45700" rIns="91425" bIns="45700" numCol="2" anchor="t" anchorCtr="0">
            <a:noAutofit/>
          </a:bodyPr>
          <a:lstStyle/>
          <a:p>
            <a:pPr marL="0" lvl="0" indent="0" algn="l" rtl="0">
              <a:lnSpc>
                <a:spcPct val="120000"/>
              </a:lnSpc>
              <a:spcBef>
                <a:spcPts val="0"/>
              </a:spcBef>
              <a:spcAft>
                <a:spcPts val="0"/>
              </a:spcAft>
              <a:buClr>
                <a:schemeClr val="accent3"/>
              </a:buClr>
              <a:buSzPts val="2000"/>
              <a:buNone/>
            </a:pPr>
            <a:r>
              <a:rPr lang="en-US"/>
              <a:t>Mabel Asensio-Sevilla</a:t>
            </a:r>
          </a:p>
          <a:p>
            <a:pPr marL="0" lvl="0" indent="0" algn="l" rtl="0">
              <a:lnSpc>
                <a:spcPct val="120000"/>
              </a:lnSpc>
              <a:spcBef>
                <a:spcPts val="0"/>
              </a:spcBef>
              <a:spcAft>
                <a:spcPts val="0"/>
              </a:spcAft>
              <a:buClr>
                <a:schemeClr val="accent3"/>
              </a:buClr>
              <a:buSzPts val="2000"/>
              <a:buNone/>
            </a:pPr>
            <a:r>
              <a:rPr lang="en-US" u="sng">
                <a:solidFill>
                  <a:schemeClr val="hlink"/>
                </a:solidFill>
                <a:hlinkClick r:id="rId3"/>
              </a:rPr>
              <a:t>mas@usal.es</a:t>
            </a:r>
            <a:r>
              <a:rPr lang="en-US"/>
              <a:t> </a:t>
            </a:r>
          </a:p>
          <a:p>
            <a:pPr marL="0" lvl="0" indent="0" algn="l" rtl="0">
              <a:lnSpc>
                <a:spcPct val="120000"/>
              </a:lnSpc>
              <a:spcBef>
                <a:spcPts val="0"/>
              </a:spcBef>
              <a:spcAft>
                <a:spcPts val="0"/>
              </a:spcAft>
              <a:buClr>
                <a:schemeClr val="accent3"/>
              </a:buClr>
              <a:buSzPts val="2000"/>
              <a:buNone/>
            </a:pPr>
            <a:endParaRPr/>
          </a:p>
          <a:p>
            <a:pPr marL="0" lvl="0" indent="0" algn="l" rtl="0">
              <a:lnSpc>
                <a:spcPct val="120000"/>
              </a:lnSpc>
              <a:spcBef>
                <a:spcPts val="0"/>
              </a:spcBef>
              <a:spcAft>
                <a:spcPts val="0"/>
              </a:spcAft>
              <a:buClr>
                <a:schemeClr val="accent3"/>
              </a:buClr>
              <a:buSzPts val="2000"/>
              <a:buNone/>
            </a:pPr>
            <a:r>
              <a:rPr lang="en-US"/>
              <a:t>Diego González-Aguilera </a:t>
            </a:r>
            <a:r>
              <a:rPr lang="en-US" u="sng">
                <a:solidFill>
                  <a:schemeClr val="hlink"/>
                </a:solidFill>
                <a:hlinkClick r:id="rId4"/>
              </a:rPr>
              <a:t>daguilera@usal.es</a:t>
            </a:r>
            <a:endParaRPr/>
          </a:p>
        </p:txBody>
      </p:sp>
      <p:pic>
        <p:nvPicPr>
          <p:cNvPr id="245" name="Google Shape;245;p1" descr="marca-UniversidadSalamanca-color.png"/>
          <p:cNvPicPr preferRelativeResize="0"/>
          <p:nvPr/>
        </p:nvPicPr>
        <p:blipFill rotWithShape="1">
          <a:blip r:embed="rId5">
            <a:alphaModFix/>
          </a:blip>
          <a:srcRect/>
          <a:stretch/>
        </p:blipFill>
        <p:spPr>
          <a:xfrm>
            <a:off x="616823" y="4050340"/>
            <a:ext cx="4127485" cy="1204632"/>
          </a:xfrm>
          <a:prstGeom prst="rect">
            <a:avLst/>
          </a:prstGeom>
          <a:noFill/>
          <a:ln>
            <a:noFill/>
          </a:ln>
        </p:spPr>
      </p:pic>
      <p:pic>
        <p:nvPicPr>
          <p:cNvPr id="2" name="Imagen 1">
            <a:extLst>
              <a:ext uri="{FF2B5EF4-FFF2-40B4-BE49-F238E27FC236}">
                <a16:creationId xmlns:a16="http://schemas.microsoft.com/office/drawing/2014/main" id="{CCD7BE5B-8734-2B00-B5C6-DAF2C689E86D}"/>
              </a:ext>
            </a:extLst>
          </p:cNvPr>
          <p:cNvPicPr>
            <a:picLocks noChangeAspect="1"/>
          </p:cNvPicPr>
          <p:nvPr/>
        </p:nvPicPr>
        <p:blipFill>
          <a:blip r:embed="rId6"/>
          <a:stretch>
            <a:fillRect/>
          </a:stretch>
        </p:blipFill>
        <p:spPr>
          <a:xfrm>
            <a:off x="5278526" y="3770906"/>
            <a:ext cx="2844565" cy="896598"/>
          </a:xfrm>
          <a:prstGeom prst="rect">
            <a:avLst/>
          </a:prstGeom>
        </p:spPr>
      </p:pic>
      <p:pic>
        <p:nvPicPr>
          <p:cNvPr id="4" name="Imagen 3" descr="Imagen que contiene Logotipo&#10;&#10;El contenido generado por IA puede ser incorrecto.">
            <a:extLst>
              <a:ext uri="{FF2B5EF4-FFF2-40B4-BE49-F238E27FC236}">
                <a16:creationId xmlns:a16="http://schemas.microsoft.com/office/drawing/2014/main" id="{5C83AD9B-2C08-C420-1F90-190A4CA68C12}"/>
              </a:ext>
            </a:extLst>
          </p:cNvPr>
          <p:cNvPicPr>
            <a:picLocks noChangeAspect="1"/>
          </p:cNvPicPr>
          <p:nvPr/>
        </p:nvPicPr>
        <p:blipFill>
          <a:blip r:embed="rId7"/>
          <a:stretch>
            <a:fillRect/>
          </a:stretch>
        </p:blipFill>
        <p:spPr>
          <a:xfrm>
            <a:off x="8261568" y="3755602"/>
            <a:ext cx="2439412" cy="1019062"/>
          </a:xfrm>
          <a:prstGeom prst="rect">
            <a:avLst/>
          </a:prstGeom>
        </p:spPr>
      </p:pic>
      <p:sp>
        <p:nvSpPr>
          <p:cNvPr id="3" name="Google Shape;242;p1">
            <a:extLst>
              <a:ext uri="{FF2B5EF4-FFF2-40B4-BE49-F238E27FC236}">
                <a16:creationId xmlns:a16="http://schemas.microsoft.com/office/drawing/2014/main" id="{6640F0B8-7A20-CE26-42D3-31948318E11E}"/>
              </a:ext>
            </a:extLst>
          </p:cNvPr>
          <p:cNvSpPr txBox="1">
            <a:spLocks/>
          </p:cNvSpPr>
          <p:nvPr/>
        </p:nvSpPr>
        <p:spPr>
          <a:xfrm>
            <a:off x="971550" y="1531634"/>
            <a:ext cx="11023661" cy="1325866"/>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lt1"/>
              </a:buClr>
              <a:buSzPts val="5400"/>
              <a:buFont typeface="Arial"/>
              <a:buNone/>
              <a:defRPr sz="5400" b="0"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spcBef>
                <a:spcPts val="600"/>
              </a:spcBef>
              <a:buSzPct val="100000"/>
            </a:pPr>
            <a:r>
              <a:rPr lang="en-US" sz="3200" b="1"/>
              <a:t>WebGIS-Integrated Wind–Fire–Smoke Modeling Tool</a:t>
            </a:r>
            <a:br>
              <a:rPr lang="en-US" sz="3200"/>
            </a:br>
            <a:endParaRPr lang="en-US" sz="32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37">
          <a:extLst>
            <a:ext uri="{FF2B5EF4-FFF2-40B4-BE49-F238E27FC236}">
              <a16:creationId xmlns:a16="http://schemas.microsoft.com/office/drawing/2014/main" id="{8CDDBACF-178E-FC54-08D4-629F1B4EA182}"/>
            </a:ext>
          </a:extLst>
        </p:cNvPr>
        <p:cNvGrpSpPr/>
        <p:nvPr/>
      </p:nvGrpSpPr>
      <p:grpSpPr>
        <a:xfrm>
          <a:off x="0" y="0"/>
          <a:ext cx="0" cy="0"/>
          <a:chOff x="0" y="0"/>
          <a:chExt cx="0" cy="0"/>
        </a:xfrm>
      </p:grpSpPr>
      <p:sp>
        <p:nvSpPr>
          <p:cNvPr id="3" name="Google Shape;350;g1577e25b24e_4_0">
            <a:extLst>
              <a:ext uri="{FF2B5EF4-FFF2-40B4-BE49-F238E27FC236}">
                <a16:creationId xmlns:a16="http://schemas.microsoft.com/office/drawing/2014/main" id="{897CC47D-A5A3-8007-6B24-BCE96ECD6C81}"/>
              </a:ext>
            </a:extLst>
          </p:cNvPr>
          <p:cNvSpPr txBox="1"/>
          <p:nvPr/>
        </p:nvSpPr>
        <p:spPr>
          <a:xfrm>
            <a:off x="2189747" y="20270"/>
            <a:ext cx="9168063" cy="1325700"/>
          </a:xfrm>
          <a:prstGeom prst="rect">
            <a:avLst/>
          </a:prstGeom>
          <a:noFill/>
          <a:ln>
            <a:noFill/>
          </a:ln>
        </p:spPr>
        <p:txBody>
          <a:bodyPr spcFirstLastPara="1" wrap="square" lIns="91425" tIns="45700" rIns="91425" bIns="45700" anchor="ctr" anchorCtr="0">
            <a:normAutofit/>
          </a:bodyPr>
          <a:lstStyle/>
          <a:p>
            <a:pPr>
              <a:lnSpc>
                <a:spcPct val="90000"/>
              </a:lnSpc>
            </a:pPr>
            <a:r>
              <a:rPr lang="es-ES" sz="3600" b="1">
                <a:solidFill>
                  <a:schemeClr val="bg2"/>
                </a:solidFill>
              </a:rPr>
              <a:t>WEBGIS PLATFORM WORKFLOW</a:t>
            </a:r>
          </a:p>
        </p:txBody>
      </p:sp>
      <p:sp>
        <p:nvSpPr>
          <p:cNvPr id="53" name="Google Shape;350;g1577e25b24e_4_0">
            <a:extLst>
              <a:ext uri="{FF2B5EF4-FFF2-40B4-BE49-F238E27FC236}">
                <a16:creationId xmlns:a16="http://schemas.microsoft.com/office/drawing/2014/main" id="{7D68862A-6609-6C3B-BD3B-41E2CD57337D}"/>
              </a:ext>
            </a:extLst>
          </p:cNvPr>
          <p:cNvSpPr txBox="1"/>
          <p:nvPr/>
        </p:nvSpPr>
        <p:spPr>
          <a:xfrm>
            <a:off x="2342147" y="667970"/>
            <a:ext cx="9168063" cy="13257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accent3"/>
              </a:buClr>
              <a:buSzPts val="4000"/>
              <a:buFont typeface="Arial"/>
              <a:buNone/>
            </a:pPr>
            <a:r>
              <a:rPr lang="en-US" sz="2700">
                <a:solidFill>
                  <a:schemeClr val="accent2"/>
                </a:solidFill>
              </a:rPr>
              <a:t>Front</a:t>
            </a:r>
            <a:r>
              <a:rPr lang="en-US" sz="2700" b="0" i="0" u="none" strike="noStrike" cap="none">
                <a:solidFill>
                  <a:schemeClr val="accent2"/>
                </a:solidFill>
                <a:latin typeface="Arial"/>
                <a:ea typeface="Arial"/>
                <a:cs typeface="Arial"/>
                <a:sym typeface="Arial"/>
              </a:rPr>
              <a:t>-End: Visualization stage</a:t>
            </a:r>
            <a:endParaRPr dirty="0"/>
          </a:p>
        </p:txBody>
      </p:sp>
      <p:sp>
        <p:nvSpPr>
          <p:cNvPr id="6" name="Rectángulo: esquinas redondeadas 5">
            <a:extLst>
              <a:ext uri="{FF2B5EF4-FFF2-40B4-BE49-F238E27FC236}">
                <a16:creationId xmlns:a16="http://schemas.microsoft.com/office/drawing/2014/main" id="{D1498DA8-B69C-124A-A408-562E0D42BEB2}"/>
              </a:ext>
            </a:extLst>
          </p:cNvPr>
          <p:cNvSpPr/>
          <p:nvPr/>
        </p:nvSpPr>
        <p:spPr>
          <a:xfrm>
            <a:off x="658930" y="1737360"/>
            <a:ext cx="2053790" cy="4861559"/>
          </a:xfrm>
          <a:prstGeom prst="roundRect">
            <a:avLst>
              <a:gd name="adj" fmla="val 9787"/>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0" name="Freeform: Shape 25">
            <a:extLst>
              <a:ext uri="{FF2B5EF4-FFF2-40B4-BE49-F238E27FC236}">
                <a16:creationId xmlns:a16="http://schemas.microsoft.com/office/drawing/2014/main" id="{55917EEC-8C72-EAD7-6CA5-20841D71ECFE}"/>
              </a:ext>
            </a:extLst>
          </p:cNvPr>
          <p:cNvSpPr/>
          <p:nvPr/>
        </p:nvSpPr>
        <p:spPr>
          <a:xfrm>
            <a:off x="775070" y="1833101"/>
            <a:ext cx="1846800" cy="1454400"/>
          </a:xfrm>
          <a:custGeom>
            <a:avLst/>
            <a:gdLst>
              <a:gd name="connsiteX0" fmla="*/ 0 w 1430491"/>
              <a:gd name="connsiteY0" fmla="*/ 99802 h 998016"/>
              <a:gd name="connsiteX1" fmla="*/ 99802 w 1430491"/>
              <a:gd name="connsiteY1" fmla="*/ 0 h 998016"/>
              <a:gd name="connsiteX2" fmla="*/ 1330689 w 1430491"/>
              <a:gd name="connsiteY2" fmla="*/ 0 h 998016"/>
              <a:gd name="connsiteX3" fmla="*/ 1430491 w 1430491"/>
              <a:gd name="connsiteY3" fmla="*/ 99802 h 998016"/>
              <a:gd name="connsiteX4" fmla="*/ 1430491 w 1430491"/>
              <a:gd name="connsiteY4" fmla="*/ 898214 h 998016"/>
              <a:gd name="connsiteX5" fmla="*/ 1330689 w 1430491"/>
              <a:gd name="connsiteY5" fmla="*/ 998016 h 998016"/>
              <a:gd name="connsiteX6" fmla="*/ 99802 w 1430491"/>
              <a:gd name="connsiteY6" fmla="*/ 998016 h 998016"/>
              <a:gd name="connsiteX7" fmla="*/ 0 w 1430491"/>
              <a:gd name="connsiteY7" fmla="*/ 898214 h 998016"/>
              <a:gd name="connsiteX8" fmla="*/ 0 w 1430491"/>
              <a:gd name="connsiteY8" fmla="*/ 99802 h 998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0491" h="998016">
                <a:moveTo>
                  <a:pt x="0" y="99802"/>
                </a:moveTo>
                <a:cubicBezTo>
                  <a:pt x="0" y="44683"/>
                  <a:pt x="44683" y="0"/>
                  <a:pt x="99802" y="0"/>
                </a:cubicBezTo>
                <a:lnTo>
                  <a:pt x="1330689" y="0"/>
                </a:lnTo>
                <a:cubicBezTo>
                  <a:pt x="1385808" y="0"/>
                  <a:pt x="1430491" y="44683"/>
                  <a:pt x="1430491" y="99802"/>
                </a:cubicBezTo>
                <a:lnTo>
                  <a:pt x="1430491" y="898214"/>
                </a:lnTo>
                <a:cubicBezTo>
                  <a:pt x="1430491" y="953333"/>
                  <a:pt x="1385808" y="998016"/>
                  <a:pt x="1330689" y="998016"/>
                </a:cubicBezTo>
                <a:lnTo>
                  <a:pt x="99802" y="998016"/>
                </a:lnTo>
                <a:cubicBezTo>
                  <a:pt x="44683" y="998016"/>
                  <a:pt x="0" y="953333"/>
                  <a:pt x="0" y="898214"/>
                </a:cubicBezTo>
                <a:lnTo>
                  <a:pt x="0" y="99802"/>
                </a:lnTo>
                <a:close/>
              </a:path>
            </a:pathLst>
          </a:custGeom>
          <a:solidFill>
            <a:schemeClr val="bg2"/>
          </a:solidFill>
          <a:ln>
            <a:noFill/>
          </a:ln>
        </p:spPr>
        <p:style>
          <a:lnRef idx="2">
            <a:schemeClr val="lt1">
              <a:hueOff val="0"/>
              <a:satOff val="0"/>
              <a:lumOff val="0"/>
              <a:alphaOff val="0"/>
            </a:schemeClr>
          </a:lnRef>
          <a:fillRef idx="1">
            <a:scrgbClr r="0" g="0" b="0"/>
          </a:fillRef>
          <a:effectRef idx="0">
            <a:schemeClr val="accent4">
              <a:hueOff val="-6023201"/>
              <a:satOff val="7373"/>
              <a:lumOff val="3333"/>
              <a:alphaOff val="0"/>
            </a:schemeClr>
          </a:effectRef>
          <a:fontRef idx="minor">
            <a:schemeClr val="lt1"/>
          </a:fontRef>
        </p:style>
        <p:txBody>
          <a:bodyPr spcFirstLastPara="0" vert="horz" wrap="square" lIns="71141" tIns="71141" rIns="71141" bIns="71141" numCol="1" spcCol="1270" anchor="ctr" anchorCtr="0">
            <a:noAutofit/>
          </a:bodyPr>
          <a:lstStyle/>
          <a:p>
            <a:pPr marL="0" lvl="0" indent="0" algn="l" defTabSz="466725">
              <a:lnSpc>
                <a:spcPct val="90000"/>
              </a:lnSpc>
              <a:spcBef>
                <a:spcPct val="0"/>
              </a:spcBef>
              <a:spcAft>
                <a:spcPct val="35000"/>
              </a:spcAft>
              <a:buNone/>
            </a:pPr>
            <a:r>
              <a:rPr lang="es-ES" sz="1200" b="1" i="0" u="none" strike="noStrike" kern="1200" cap="none" spc="0" baseline="0">
                <a:solidFill>
                  <a:schemeClr val="bg1"/>
                </a:solidFill>
                <a:uFillTx/>
                <a:latin typeface="Calibri"/>
              </a:rPr>
              <a:t>DISPLAY </a:t>
            </a:r>
            <a:r>
              <a:rPr lang="es-ES" sz="1200" b="1" kern="1200">
                <a:solidFill>
                  <a:schemeClr val="bg1"/>
                </a:solidFill>
                <a:latin typeface="Calibri"/>
              </a:rPr>
              <a:t>PHYFIRE </a:t>
            </a:r>
            <a:r>
              <a:rPr lang="es-ES" sz="1200" b="1" i="0" u="none" strike="noStrike" kern="1200" cap="none" spc="0" baseline="0">
                <a:solidFill>
                  <a:schemeClr val="bg1"/>
                </a:solidFill>
                <a:uFillTx/>
                <a:latin typeface="Calibri"/>
              </a:rPr>
              <a:t>RESULTS</a:t>
            </a:r>
          </a:p>
          <a:p>
            <a:pPr lvl="0" algn="l" defTabSz="466725">
              <a:lnSpc>
                <a:spcPct val="90000"/>
              </a:lnSpc>
              <a:spcBef>
                <a:spcPct val="0"/>
              </a:spcBef>
              <a:spcAft>
                <a:spcPct val="35000"/>
              </a:spcAft>
              <a:buClr>
                <a:schemeClr val="bg1"/>
              </a:buClr>
            </a:pPr>
            <a:r>
              <a:rPr lang="es-ES" sz="1100" b="1" kern="1200">
                <a:solidFill>
                  <a:schemeClr val="bg1"/>
                </a:solidFill>
                <a:latin typeface="Calibri"/>
              </a:rPr>
              <a:t>S-I Burned area </a:t>
            </a:r>
          </a:p>
          <a:p>
            <a:pPr lvl="0" algn="l" defTabSz="466725">
              <a:lnSpc>
                <a:spcPct val="90000"/>
              </a:lnSpc>
              <a:spcBef>
                <a:spcPct val="0"/>
              </a:spcBef>
              <a:spcAft>
                <a:spcPct val="35000"/>
              </a:spcAft>
              <a:buClr>
                <a:schemeClr val="bg1"/>
              </a:buClr>
            </a:pPr>
            <a:r>
              <a:rPr lang="es-ES" sz="1100" b="1" i="0" u="none" strike="noStrike" kern="1200" cap="none" spc="0" baseline="0">
                <a:solidFill>
                  <a:schemeClr val="bg1"/>
                </a:solidFill>
                <a:uFillTx/>
                <a:latin typeface="Calibri"/>
              </a:rPr>
              <a:t>S-I Burning area</a:t>
            </a:r>
          </a:p>
          <a:p>
            <a:pPr lvl="0" algn="l" defTabSz="466725">
              <a:lnSpc>
                <a:spcPct val="90000"/>
              </a:lnSpc>
              <a:spcBef>
                <a:spcPct val="0"/>
              </a:spcBef>
              <a:spcAft>
                <a:spcPct val="35000"/>
              </a:spcAft>
              <a:buClr>
                <a:schemeClr val="bg1"/>
              </a:buClr>
            </a:pPr>
            <a:r>
              <a:rPr lang="es-ES" sz="1100" b="1" kern="1200">
                <a:solidFill>
                  <a:schemeClr val="bg1"/>
                </a:solidFill>
                <a:latin typeface="Calibri"/>
              </a:rPr>
              <a:t>S-I Statistics (ROS, ha…)</a:t>
            </a:r>
          </a:p>
          <a:p>
            <a:pPr lvl="0" algn="l" defTabSz="466725">
              <a:lnSpc>
                <a:spcPct val="90000"/>
              </a:lnSpc>
              <a:spcBef>
                <a:spcPct val="0"/>
              </a:spcBef>
              <a:spcAft>
                <a:spcPct val="35000"/>
              </a:spcAft>
              <a:buClr>
                <a:schemeClr val="bg1"/>
              </a:buClr>
            </a:pPr>
            <a:r>
              <a:rPr lang="es-ES" sz="1100" b="1" i="0" u="none" strike="noStrike" kern="1200" cap="none" spc="0" baseline="0">
                <a:solidFill>
                  <a:schemeClr val="bg1"/>
                </a:solidFill>
                <a:uFillTx/>
                <a:latin typeface="Calibri"/>
              </a:rPr>
              <a:t>W-XII 3D animation</a:t>
            </a:r>
          </a:p>
        </p:txBody>
      </p:sp>
      <p:sp>
        <p:nvSpPr>
          <p:cNvPr id="61" name="Freeform: Shape 9">
            <a:extLst>
              <a:ext uri="{FF2B5EF4-FFF2-40B4-BE49-F238E27FC236}">
                <a16:creationId xmlns:a16="http://schemas.microsoft.com/office/drawing/2014/main" id="{0A0F8551-4240-FE64-1748-EB4272F9671D}"/>
              </a:ext>
            </a:extLst>
          </p:cNvPr>
          <p:cNvSpPr/>
          <p:nvPr/>
        </p:nvSpPr>
        <p:spPr>
          <a:xfrm>
            <a:off x="774000" y="3429000"/>
            <a:ext cx="1845722" cy="1454887"/>
          </a:xfrm>
          <a:custGeom>
            <a:avLst/>
            <a:gdLst>
              <a:gd name="connsiteX0" fmla="*/ 0 w 1383404"/>
              <a:gd name="connsiteY0" fmla="*/ 96885 h 968848"/>
              <a:gd name="connsiteX1" fmla="*/ 96885 w 1383404"/>
              <a:gd name="connsiteY1" fmla="*/ 0 h 968848"/>
              <a:gd name="connsiteX2" fmla="*/ 1286519 w 1383404"/>
              <a:gd name="connsiteY2" fmla="*/ 0 h 968848"/>
              <a:gd name="connsiteX3" fmla="*/ 1383404 w 1383404"/>
              <a:gd name="connsiteY3" fmla="*/ 96885 h 968848"/>
              <a:gd name="connsiteX4" fmla="*/ 1383404 w 1383404"/>
              <a:gd name="connsiteY4" fmla="*/ 871963 h 968848"/>
              <a:gd name="connsiteX5" fmla="*/ 1286519 w 1383404"/>
              <a:gd name="connsiteY5" fmla="*/ 968848 h 968848"/>
              <a:gd name="connsiteX6" fmla="*/ 96885 w 1383404"/>
              <a:gd name="connsiteY6" fmla="*/ 968848 h 968848"/>
              <a:gd name="connsiteX7" fmla="*/ 0 w 1383404"/>
              <a:gd name="connsiteY7" fmla="*/ 871963 h 968848"/>
              <a:gd name="connsiteX8" fmla="*/ 0 w 1383404"/>
              <a:gd name="connsiteY8" fmla="*/ 96885 h 968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3404" h="968848">
                <a:moveTo>
                  <a:pt x="0" y="96885"/>
                </a:moveTo>
                <a:cubicBezTo>
                  <a:pt x="0" y="43377"/>
                  <a:pt x="43377" y="0"/>
                  <a:pt x="96885" y="0"/>
                </a:cubicBezTo>
                <a:lnTo>
                  <a:pt x="1286519" y="0"/>
                </a:lnTo>
                <a:cubicBezTo>
                  <a:pt x="1340027" y="0"/>
                  <a:pt x="1383404" y="43377"/>
                  <a:pt x="1383404" y="96885"/>
                </a:cubicBezTo>
                <a:lnTo>
                  <a:pt x="1383404" y="871963"/>
                </a:lnTo>
                <a:cubicBezTo>
                  <a:pt x="1383404" y="925471"/>
                  <a:pt x="1340027" y="968848"/>
                  <a:pt x="1286519" y="968848"/>
                </a:cubicBezTo>
                <a:lnTo>
                  <a:pt x="96885" y="968848"/>
                </a:lnTo>
                <a:cubicBezTo>
                  <a:pt x="43377" y="968848"/>
                  <a:pt x="0" y="925471"/>
                  <a:pt x="0" y="871963"/>
                </a:cubicBezTo>
                <a:lnTo>
                  <a:pt x="0" y="96885"/>
                </a:lnTo>
                <a:close/>
              </a:path>
            </a:pathLst>
          </a:custGeom>
          <a:solidFill>
            <a:srgbClr val="FFC437"/>
          </a:solidFill>
          <a:ln>
            <a:noFill/>
          </a:ln>
        </p:spPr>
        <p:style>
          <a:lnRef idx="2">
            <a:schemeClr val="lt1">
              <a:hueOff val="0"/>
              <a:satOff val="0"/>
              <a:lumOff val="0"/>
              <a:alphaOff val="0"/>
            </a:schemeClr>
          </a:lnRef>
          <a:fillRef idx="1">
            <a:scrgbClr r="0" g="0" b="0"/>
          </a:fillRef>
          <a:effectRef idx="0">
            <a:schemeClr val="accent4">
              <a:hueOff val="-669245"/>
              <a:satOff val="819"/>
              <a:lumOff val="370"/>
              <a:alphaOff val="0"/>
            </a:schemeClr>
          </a:effectRef>
          <a:fontRef idx="minor">
            <a:schemeClr val="lt1"/>
          </a:fontRef>
        </p:style>
        <p:txBody>
          <a:bodyPr spcFirstLastPara="0" vert="horz" wrap="square" lIns="70287" tIns="70287" rIns="70287" bIns="70287" numCol="1" spcCol="1270" anchor="ctr" anchorCtr="0">
            <a:noAutofit/>
          </a:bodyPr>
          <a:lstStyle/>
          <a:p>
            <a:pPr marL="0" lvl="0" indent="0" algn="l" defTabSz="466725">
              <a:lnSpc>
                <a:spcPct val="90000"/>
              </a:lnSpc>
              <a:spcBef>
                <a:spcPct val="0"/>
              </a:spcBef>
              <a:spcAft>
                <a:spcPct val="35000"/>
              </a:spcAft>
              <a:buNone/>
            </a:pPr>
            <a:r>
              <a:rPr lang="es-ES" sz="1200" b="1" i="0" u="none" strike="noStrike" kern="1200" cap="none" spc="0" baseline="0">
                <a:solidFill>
                  <a:schemeClr val="tx1"/>
                </a:solidFill>
                <a:uFillTx/>
                <a:latin typeface="Calibri" panose="020F0502020204030204" pitchFamily="34" charset="0"/>
                <a:cs typeface="Calibri" panose="020F0502020204030204" pitchFamily="34" charset="0"/>
              </a:rPr>
              <a:t>DISPLAY HDWIND RESULTS</a:t>
            </a:r>
          </a:p>
          <a:p>
            <a:pPr lvl="0" algn="l" defTabSz="466725">
              <a:lnSpc>
                <a:spcPct val="90000"/>
              </a:lnSpc>
              <a:spcBef>
                <a:spcPct val="0"/>
              </a:spcBef>
              <a:spcAft>
                <a:spcPct val="35000"/>
              </a:spcAft>
              <a:buClr>
                <a:schemeClr val="bg1"/>
              </a:buClr>
            </a:pPr>
            <a:r>
              <a:rPr lang="es-ES" sz="1100" b="1" kern="1200">
                <a:solidFill>
                  <a:schemeClr val="tx1"/>
                </a:solidFill>
                <a:latin typeface="Calibri" panose="020F0502020204030204" pitchFamily="34" charset="0"/>
                <a:cs typeface="Calibri" panose="020F0502020204030204" pitchFamily="34" charset="0"/>
              </a:rPr>
              <a:t>S-I &amp; II Wind</a:t>
            </a:r>
            <a:r>
              <a:rPr lang="es-ES" sz="1100" b="1" kern="1200">
                <a:solidFill>
                  <a:schemeClr val="tx1"/>
                </a:solidFill>
                <a:latin typeface="Calibri"/>
              </a:rPr>
              <a:t> field</a:t>
            </a:r>
            <a:endParaRPr lang="es-ES" sz="1100" b="1" i="0" u="none" strike="noStrike" kern="1200" cap="none" spc="0" baseline="0">
              <a:solidFill>
                <a:schemeClr val="tx1"/>
              </a:solidFill>
              <a:uFillTx/>
              <a:latin typeface="Calibri"/>
            </a:endParaRPr>
          </a:p>
        </p:txBody>
      </p:sp>
      <p:sp>
        <p:nvSpPr>
          <p:cNvPr id="62" name="Freeform: Shape 11">
            <a:extLst>
              <a:ext uri="{FF2B5EF4-FFF2-40B4-BE49-F238E27FC236}">
                <a16:creationId xmlns:a16="http://schemas.microsoft.com/office/drawing/2014/main" id="{99449005-9494-ED4F-7E31-C4A87862088A}"/>
              </a:ext>
            </a:extLst>
          </p:cNvPr>
          <p:cNvSpPr/>
          <p:nvPr/>
        </p:nvSpPr>
        <p:spPr>
          <a:xfrm>
            <a:off x="774000" y="5049000"/>
            <a:ext cx="1845722" cy="1454887"/>
          </a:xfrm>
          <a:custGeom>
            <a:avLst/>
            <a:gdLst>
              <a:gd name="connsiteX0" fmla="*/ 0 w 1383404"/>
              <a:gd name="connsiteY0" fmla="*/ 96885 h 968848"/>
              <a:gd name="connsiteX1" fmla="*/ 96885 w 1383404"/>
              <a:gd name="connsiteY1" fmla="*/ 0 h 968848"/>
              <a:gd name="connsiteX2" fmla="*/ 1286519 w 1383404"/>
              <a:gd name="connsiteY2" fmla="*/ 0 h 968848"/>
              <a:gd name="connsiteX3" fmla="*/ 1383404 w 1383404"/>
              <a:gd name="connsiteY3" fmla="*/ 96885 h 968848"/>
              <a:gd name="connsiteX4" fmla="*/ 1383404 w 1383404"/>
              <a:gd name="connsiteY4" fmla="*/ 871963 h 968848"/>
              <a:gd name="connsiteX5" fmla="*/ 1286519 w 1383404"/>
              <a:gd name="connsiteY5" fmla="*/ 968848 h 968848"/>
              <a:gd name="connsiteX6" fmla="*/ 96885 w 1383404"/>
              <a:gd name="connsiteY6" fmla="*/ 968848 h 968848"/>
              <a:gd name="connsiteX7" fmla="*/ 0 w 1383404"/>
              <a:gd name="connsiteY7" fmla="*/ 871963 h 968848"/>
              <a:gd name="connsiteX8" fmla="*/ 0 w 1383404"/>
              <a:gd name="connsiteY8" fmla="*/ 96885 h 968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3404" h="968848">
                <a:moveTo>
                  <a:pt x="0" y="96885"/>
                </a:moveTo>
                <a:cubicBezTo>
                  <a:pt x="0" y="43377"/>
                  <a:pt x="43377" y="0"/>
                  <a:pt x="96885" y="0"/>
                </a:cubicBezTo>
                <a:lnTo>
                  <a:pt x="1286519" y="0"/>
                </a:lnTo>
                <a:cubicBezTo>
                  <a:pt x="1340027" y="0"/>
                  <a:pt x="1383404" y="43377"/>
                  <a:pt x="1383404" y="96885"/>
                </a:cubicBezTo>
                <a:lnTo>
                  <a:pt x="1383404" y="871963"/>
                </a:lnTo>
                <a:cubicBezTo>
                  <a:pt x="1383404" y="925471"/>
                  <a:pt x="1340027" y="968848"/>
                  <a:pt x="1286519" y="968848"/>
                </a:cubicBezTo>
                <a:lnTo>
                  <a:pt x="96885" y="968848"/>
                </a:lnTo>
                <a:cubicBezTo>
                  <a:pt x="43377" y="968848"/>
                  <a:pt x="0" y="925471"/>
                  <a:pt x="0" y="871963"/>
                </a:cubicBezTo>
                <a:lnTo>
                  <a:pt x="0" y="96885"/>
                </a:lnTo>
                <a:close/>
              </a:path>
            </a:pathLst>
          </a:custGeom>
          <a:solidFill>
            <a:schemeClr val="accent4"/>
          </a:solidFill>
          <a:ln>
            <a:noFill/>
          </a:ln>
        </p:spPr>
        <p:style>
          <a:lnRef idx="2">
            <a:schemeClr val="lt1">
              <a:hueOff val="0"/>
              <a:satOff val="0"/>
              <a:lumOff val="0"/>
              <a:alphaOff val="0"/>
            </a:schemeClr>
          </a:lnRef>
          <a:fillRef idx="1">
            <a:scrgbClr r="0" g="0" b="0"/>
          </a:fillRef>
          <a:effectRef idx="0">
            <a:schemeClr val="accent4">
              <a:hueOff val="-1338489"/>
              <a:satOff val="1638"/>
              <a:lumOff val="741"/>
              <a:alphaOff val="0"/>
            </a:schemeClr>
          </a:effectRef>
          <a:fontRef idx="minor">
            <a:schemeClr val="lt1"/>
          </a:fontRef>
        </p:style>
        <p:txBody>
          <a:bodyPr spcFirstLastPara="0" vert="horz" wrap="square" lIns="70287" tIns="70287" rIns="70287" bIns="70287" numCol="1" spcCol="1270" anchor="ctr" anchorCtr="0">
            <a:noAutofit/>
          </a:bodyPr>
          <a:lstStyle/>
          <a:p>
            <a:pPr marL="0" lvl="0" indent="0" algn="l" defTabSz="466725">
              <a:lnSpc>
                <a:spcPct val="90000"/>
              </a:lnSpc>
              <a:spcBef>
                <a:spcPct val="0"/>
              </a:spcBef>
              <a:spcAft>
                <a:spcPct val="35000"/>
              </a:spcAft>
              <a:buNone/>
            </a:pPr>
            <a:r>
              <a:rPr lang="es-ES" sz="1200" b="1" i="0" u="none" strike="noStrike" kern="1200" cap="none" spc="0" baseline="0">
                <a:solidFill>
                  <a:schemeClr val="tx1"/>
                </a:solidFill>
                <a:uFillTx/>
                <a:latin typeface="Calibri" panose="020F0502020204030204" pitchFamily="34" charset="0"/>
                <a:cs typeface="Calibri" panose="020F0502020204030204" pitchFamily="34" charset="0"/>
              </a:rPr>
              <a:t>DISPLAY PHYNX RESULTS</a:t>
            </a:r>
          </a:p>
          <a:p>
            <a:pPr lvl="0" algn="l" defTabSz="466725">
              <a:lnSpc>
                <a:spcPct val="90000"/>
              </a:lnSpc>
              <a:spcBef>
                <a:spcPct val="0"/>
              </a:spcBef>
              <a:spcAft>
                <a:spcPct val="35000"/>
              </a:spcAft>
              <a:buClr>
                <a:schemeClr val="bg1"/>
              </a:buClr>
            </a:pPr>
            <a:r>
              <a:rPr lang="es-ES" sz="1100" b="1" i="0" u="none" strike="noStrike" kern="1200" cap="none" spc="0" baseline="0">
                <a:solidFill>
                  <a:schemeClr val="tx1"/>
                </a:solidFill>
                <a:uFillTx/>
                <a:latin typeface="Calibri"/>
              </a:rPr>
              <a:t>S-I &amp; II Smoke concentration</a:t>
            </a:r>
          </a:p>
        </p:txBody>
      </p:sp>
      <p:sp>
        <p:nvSpPr>
          <p:cNvPr id="63" name="Freeform: Shape 24">
            <a:extLst>
              <a:ext uri="{FF2B5EF4-FFF2-40B4-BE49-F238E27FC236}">
                <a16:creationId xmlns:a16="http://schemas.microsoft.com/office/drawing/2014/main" id="{5FB0589A-CC95-24EA-5018-850221BE01C4}"/>
              </a:ext>
            </a:extLst>
          </p:cNvPr>
          <p:cNvSpPr/>
          <p:nvPr/>
        </p:nvSpPr>
        <p:spPr>
          <a:xfrm rot="5400000">
            <a:off x="1508400" y="3290270"/>
            <a:ext cx="315469" cy="191675"/>
          </a:xfrm>
          <a:custGeom>
            <a:avLst/>
            <a:gdLst>
              <a:gd name="connsiteX0" fmla="*/ 0 w 297006"/>
              <a:gd name="connsiteY0" fmla="*/ 69488 h 347441"/>
              <a:gd name="connsiteX1" fmla="*/ 148503 w 297006"/>
              <a:gd name="connsiteY1" fmla="*/ 69488 h 347441"/>
              <a:gd name="connsiteX2" fmla="*/ 148503 w 297006"/>
              <a:gd name="connsiteY2" fmla="*/ 0 h 347441"/>
              <a:gd name="connsiteX3" fmla="*/ 297006 w 297006"/>
              <a:gd name="connsiteY3" fmla="*/ 173721 h 347441"/>
              <a:gd name="connsiteX4" fmla="*/ 148503 w 297006"/>
              <a:gd name="connsiteY4" fmla="*/ 347441 h 347441"/>
              <a:gd name="connsiteX5" fmla="*/ 148503 w 297006"/>
              <a:gd name="connsiteY5" fmla="*/ 277953 h 347441"/>
              <a:gd name="connsiteX6" fmla="*/ 0 w 297006"/>
              <a:gd name="connsiteY6" fmla="*/ 277953 h 347441"/>
              <a:gd name="connsiteX7" fmla="*/ 0 w 297006"/>
              <a:gd name="connsiteY7" fmla="*/ 69488 h 347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7006" h="347441">
                <a:moveTo>
                  <a:pt x="0" y="69488"/>
                </a:moveTo>
                <a:lnTo>
                  <a:pt x="148503" y="69488"/>
                </a:lnTo>
                <a:lnTo>
                  <a:pt x="148503" y="0"/>
                </a:lnTo>
                <a:lnTo>
                  <a:pt x="297006" y="173721"/>
                </a:lnTo>
                <a:lnTo>
                  <a:pt x="148503" y="347441"/>
                </a:lnTo>
                <a:lnTo>
                  <a:pt x="148503" y="277953"/>
                </a:lnTo>
                <a:lnTo>
                  <a:pt x="0" y="277953"/>
                </a:lnTo>
                <a:lnTo>
                  <a:pt x="0" y="69488"/>
                </a:lnTo>
                <a:close/>
              </a:path>
            </a:pathLst>
          </a:custGeom>
          <a:solidFill>
            <a:schemeClr val="accent6"/>
          </a:solidFill>
          <a:ln>
            <a:solidFill>
              <a:schemeClr val="bg1"/>
            </a:solidFill>
          </a:ln>
        </p:spPr>
        <p:style>
          <a:lnRef idx="0">
            <a:schemeClr val="lt1">
              <a:hueOff val="0"/>
              <a:satOff val="0"/>
              <a:lumOff val="0"/>
              <a:alphaOff val="0"/>
            </a:schemeClr>
          </a:lnRef>
          <a:fillRef idx="1">
            <a:scrgbClr r="0" g="0" b="0"/>
          </a:fillRef>
          <a:effectRef idx="0">
            <a:schemeClr val="accent4">
              <a:hueOff val="-6023201"/>
              <a:satOff val="7373"/>
              <a:lumOff val="3333"/>
              <a:alphaOff val="0"/>
            </a:schemeClr>
          </a:effectRef>
          <a:fontRef idx="minor">
            <a:schemeClr val="lt1"/>
          </a:fontRef>
        </p:style>
        <p:txBody>
          <a:bodyPr spcFirstLastPara="0" vert="horz" wrap="square" lIns="0" tIns="69488" rIns="89102" bIns="69488" numCol="1" spcCol="1270" anchor="ctr" anchorCtr="0">
            <a:noAutofit/>
          </a:bodyPr>
          <a:lstStyle/>
          <a:p>
            <a:pPr marL="0" lvl="0" indent="0" algn="ctr" defTabSz="666750">
              <a:lnSpc>
                <a:spcPct val="90000"/>
              </a:lnSpc>
              <a:spcBef>
                <a:spcPct val="0"/>
              </a:spcBef>
              <a:spcAft>
                <a:spcPct val="35000"/>
              </a:spcAft>
              <a:buNone/>
            </a:pPr>
            <a:endParaRPr lang="es-ES" sz="1800" kern="1200"/>
          </a:p>
        </p:txBody>
      </p:sp>
      <p:sp>
        <p:nvSpPr>
          <p:cNvPr id="64" name="Freeform: Shape 24">
            <a:extLst>
              <a:ext uri="{FF2B5EF4-FFF2-40B4-BE49-F238E27FC236}">
                <a16:creationId xmlns:a16="http://schemas.microsoft.com/office/drawing/2014/main" id="{C7EE5128-D91E-ED2E-44A8-19326984F26B}"/>
              </a:ext>
            </a:extLst>
          </p:cNvPr>
          <p:cNvSpPr/>
          <p:nvPr/>
        </p:nvSpPr>
        <p:spPr>
          <a:xfrm rot="5400000">
            <a:off x="1507610" y="4913330"/>
            <a:ext cx="315469" cy="191675"/>
          </a:xfrm>
          <a:custGeom>
            <a:avLst/>
            <a:gdLst>
              <a:gd name="connsiteX0" fmla="*/ 0 w 297006"/>
              <a:gd name="connsiteY0" fmla="*/ 69488 h 347441"/>
              <a:gd name="connsiteX1" fmla="*/ 148503 w 297006"/>
              <a:gd name="connsiteY1" fmla="*/ 69488 h 347441"/>
              <a:gd name="connsiteX2" fmla="*/ 148503 w 297006"/>
              <a:gd name="connsiteY2" fmla="*/ 0 h 347441"/>
              <a:gd name="connsiteX3" fmla="*/ 297006 w 297006"/>
              <a:gd name="connsiteY3" fmla="*/ 173721 h 347441"/>
              <a:gd name="connsiteX4" fmla="*/ 148503 w 297006"/>
              <a:gd name="connsiteY4" fmla="*/ 347441 h 347441"/>
              <a:gd name="connsiteX5" fmla="*/ 148503 w 297006"/>
              <a:gd name="connsiteY5" fmla="*/ 277953 h 347441"/>
              <a:gd name="connsiteX6" fmla="*/ 0 w 297006"/>
              <a:gd name="connsiteY6" fmla="*/ 277953 h 347441"/>
              <a:gd name="connsiteX7" fmla="*/ 0 w 297006"/>
              <a:gd name="connsiteY7" fmla="*/ 69488 h 347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7006" h="347441">
                <a:moveTo>
                  <a:pt x="0" y="69488"/>
                </a:moveTo>
                <a:lnTo>
                  <a:pt x="148503" y="69488"/>
                </a:lnTo>
                <a:lnTo>
                  <a:pt x="148503" y="0"/>
                </a:lnTo>
                <a:lnTo>
                  <a:pt x="297006" y="173721"/>
                </a:lnTo>
                <a:lnTo>
                  <a:pt x="148503" y="347441"/>
                </a:lnTo>
                <a:lnTo>
                  <a:pt x="148503" y="277953"/>
                </a:lnTo>
                <a:lnTo>
                  <a:pt x="0" y="277953"/>
                </a:lnTo>
                <a:lnTo>
                  <a:pt x="0" y="69488"/>
                </a:lnTo>
                <a:close/>
              </a:path>
            </a:pathLst>
          </a:custGeom>
          <a:solidFill>
            <a:schemeClr val="accent6"/>
          </a:solidFill>
          <a:ln>
            <a:solidFill>
              <a:schemeClr val="bg1"/>
            </a:solidFill>
          </a:ln>
        </p:spPr>
        <p:style>
          <a:lnRef idx="0">
            <a:schemeClr val="lt1">
              <a:hueOff val="0"/>
              <a:satOff val="0"/>
              <a:lumOff val="0"/>
              <a:alphaOff val="0"/>
            </a:schemeClr>
          </a:lnRef>
          <a:fillRef idx="1">
            <a:scrgbClr r="0" g="0" b="0"/>
          </a:fillRef>
          <a:effectRef idx="0">
            <a:schemeClr val="accent4">
              <a:hueOff val="-6023201"/>
              <a:satOff val="7373"/>
              <a:lumOff val="3333"/>
              <a:alphaOff val="0"/>
            </a:schemeClr>
          </a:effectRef>
          <a:fontRef idx="minor">
            <a:schemeClr val="lt1"/>
          </a:fontRef>
        </p:style>
        <p:txBody>
          <a:bodyPr spcFirstLastPara="0" vert="horz" wrap="square" lIns="0" tIns="69488" rIns="89102" bIns="69488" numCol="1" spcCol="1270" anchor="ctr" anchorCtr="0">
            <a:noAutofit/>
          </a:bodyPr>
          <a:lstStyle/>
          <a:p>
            <a:pPr marL="0" lvl="0" indent="0" algn="ctr" defTabSz="666750">
              <a:lnSpc>
                <a:spcPct val="90000"/>
              </a:lnSpc>
              <a:spcBef>
                <a:spcPct val="0"/>
              </a:spcBef>
              <a:spcAft>
                <a:spcPct val="35000"/>
              </a:spcAft>
              <a:buNone/>
            </a:pPr>
            <a:endParaRPr lang="es-ES" sz="1800" kern="1200"/>
          </a:p>
        </p:txBody>
      </p:sp>
      <p:pic>
        <p:nvPicPr>
          <p:cNvPr id="71" name="Imagen 70" descr="Mapa&#10;&#10;El contenido generado por IA puede ser incorrecto.">
            <a:extLst>
              <a:ext uri="{FF2B5EF4-FFF2-40B4-BE49-F238E27FC236}">
                <a16:creationId xmlns:a16="http://schemas.microsoft.com/office/drawing/2014/main" id="{327B6A0E-B209-1E8F-DE92-829531B11DCA}"/>
              </a:ext>
            </a:extLst>
          </p:cNvPr>
          <p:cNvPicPr>
            <a:picLocks noChangeAspect="1"/>
          </p:cNvPicPr>
          <p:nvPr/>
        </p:nvPicPr>
        <p:blipFill>
          <a:blip r:embed="rId3"/>
          <a:stretch>
            <a:fillRect/>
          </a:stretch>
        </p:blipFill>
        <p:spPr>
          <a:xfrm>
            <a:off x="3128210" y="1737360"/>
            <a:ext cx="8404860" cy="4686884"/>
          </a:xfrm>
          <a:prstGeom prst="rect">
            <a:avLst/>
          </a:prstGeom>
        </p:spPr>
      </p:pic>
    </p:spTree>
    <p:extLst>
      <p:ext uri="{BB962C8B-B14F-4D97-AF65-F5344CB8AC3E}">
        <p14:creationId xmlns:p14="http://schemas.microsoft.com/office/powerpoint/2010/main" val="35265959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10">
          <a:extLst>
            <a:ext uri="{FF2B5EF4-FFF2-40B4-BE49-F238E27FC236}">
              <a16:creationId xmlns:a16="http://schemas.microsoft.com/office/drawing/2014/main" id="{3EC98DAC-42CC-5E94-3AB2-BF6B5961288B}"/>
            </a:ext>
          </a:extLst>
        </p:cNvPr>
        <p:cNvGrpSpPr/>
        <p:nvPr/>
      </p:nvGrpSpPr>
      <p:grpSpPr>
        <a:xfrm>
          <a:off x="0" y="0"/>
          <a:ext cx="0" cy="0"/>
          <a:chOff x="0" y="0"/>
          <a:chExt cx="0" cy="0"/>
        </a:xfrm>
      </p:grpSpPr>
      <p:sp>
        <p:nvSpPr>
          <p:cNvPr id="312" name="Google Shape;312;p6">
            <a:extLst>
              <a:ext uri="{FF2B5EF4-FFF2-40B4-BE49-F238E27FC236}">
                <a16:creationId xmlns:a16="http://schemas.microsoft.com/office/drawing/2014/main" id="{9AE8BACF-BFEB-DA12-1A0C-1F635CC36EC7}"/>
              </a:ext>
            </a:extLst>
          </p:cNvPr>
          <p:cNvSpPr/>
          <p:nvPr/>
        </p:nvSpPr>
        <p:spPr>
          <a:xfrm>
            <a:off x="699480" y="6981059"/>
            <a:ext cx="21165" cy="21165"/>
          </a:xfrm>
          <a:custGeom>
            <a:avLst/>
            <a:gdLst/>
            <a:ahLst/>
            <a:cxnLst/>
            <a:rect l="l" t="t" r="r" b="b"/>
            <a:pathLst>
              <a:path w="441" h="441" extrusionOk="0">
                <a:moveTo>
                  <a:pt x="220" y="0"/>
                </a:moveTo>
                <a:cubicBezTo>
                  <a:pt x="0" y="74"/>
                  <a:pt x="0" y="367"/>
                  <a:pt x="220" y="440"/>
                </a:cubicBezTo>
                <a:cubicBezTo>
                  <a:pt x="440" y="367"/>
                  <a:pt x="440" y="74"/>
                  <a:pt x="220" y="0"/>
                </a:cubicBezTo>
                <a:close/>
              </a:path>
            </a:pathLst>
          </a:custGeom>
          <a:solidFill>
            <a:srgbClr val="FFFCEC"/>
          </a:solidFill>
          <a:ln>
            <a:noFill/>
          </a:ln>
        </p:spPr>
        <p:txBody>
          <a:bodyPr spcFirstLastPara="1" wrap="square" lIns="121900" tIns="121900" rIns="121900" bIns="121900" anchor="ctr" anchorCtr="0">
            <a:noAutofit/>
          </a:bodyPr>
          <a:lstStyle/>
          <a:p>
            <a:pPr marL="0" marR="0" lvl="0" indent="0" algn="l" rtl="0">
              <a:spcBef>
                <a:spcPts val="0"/>
              </a:spcBef>
              <a:spcAft>
                <a:spcPts val="0"/>
              </a:spcAft>
              <a:buNone/>
            </a:pPr>
            <a:endParaRPr sz="2400">
              <a:solidFill>
                <a:schemeClr val="dk1"/>
              </a:solidFill>
              <a:latin typeface="Arial"/>
              <a:ea typeface="Arial"/>
              <a:cs typeface="Arial"/>
              <a:sym typeface="Arial"/>
            </a:endParaRPr>
          </a:p>
        </p:txBody>
      </p:sp>
      <p:sp>
        <p:nvSpPr>
          <p:cNvPr id="313" name="Google Shape;313;p6">
            <a:extLst>
              <a:ext uri="{FF2B5EF4-FFF2-40B4-BE49-F238E27FC236}">
                <a16:creationId xmlns:a16="http://schemas.microsoft.com/office/drawing/2014/main" id="{558EF009-4559-15EE-2221-021004272702}"/>
              </a:ext>
            </a:extLst>
          </p:cNvPr>
          <p:cNvSpPr/>
          <p:nvPr/>
        </p:nvSpPr>
        <p:spPr>
          <a:xfrm>
            <a:off x="750496" y="7174568"/>
            <a:ext cx="22893" cy="21165"/>
          </a:xfrm>
          <a:custGeom>
            <a:avLst/>
            <a:gdLst/>
            <a:ahLst/>
            <a:cxnLst/>
            <a:rect l="l" t="t" r="r" b="b"/>
            <a:pathLst>
              <a:path w="477" h="441" extrusionOk="0">
                <a:moveTo>
                  <a:pt x="257" y="1"/>
                </a:moveTo>
                <a:cubicBezTo>
                  <a:pt x="0" y="37"/>
                  <a:pt x="0" y="404"/>
                  <a:pt x="257" y="440"/>
                </a:cubicBezTo>
                <a:cubicBezTo>
                  <a:pt x="477" y="404"/>
                  <a:pt x="477" y="37"/>
                  <a:pt x="257" y="1"/>
                </a:cubicBezTo>
                <a:close/>
              </a:path>
            </a:pathLst>
          </a:custGeom>
          <a:solidFill>
            <a:srgbClr val="FFFCEC"/>
          </a:solidFill>
          <a:ln>
            <a:noFill/>
          </a:ln>
        </p:spPr>
        <p:txBody>
          <a:bodyPr spcFirstLastPara="1" wrap="square" lIns="121900" tIns="121900" rIns="121900" bIns="121900" anchor="ctr" anchorCtr="0">
            <a:noAutofit/>
          </a:bodyPr>
          <a:lstStyle/>
          <a:p>
            <a:pPr marL="0" marR="0" lvl="0" indent="0" algn="l" rtl="0">
              <a:spcBef>
                <a:spcPts val="0"/>
              </a:spcBef>
              <a:spcAft>
                <a:spcPts val="0"/>
              </a:spcAft>
              <a:buNone/>
            </a:pPr>
            <a:endParaRPr sz="2400">
              <a:solidFill>
                <a:schemeClr val="dk1"/>
              </a:solidFill>
              <a:latin typeface="Arial"/>
              <a:ea typeface="Arial"/>
              <a:cs typeface="Arial"/>
              <a:sym typeface="Arial"/>
            </a:endParaRPr>
          </a:p>
        </p:txBody>
      </p:sp>
      <p:sp>
        <p:nvSpPr>
          <p:cNvPr id="314" name="Google Shape;314;p6">
            <a:extLst>
              <a:ext uri="{FF2B5EF4-FFF2-40B4-BE49-F238E27FC236}">
                <a16:creationId xmlns:a16="http://schemas.microsoft.com/office/drawing/2014/main" id="{BD39CDD8-380A-A574-270C-43321595CA1E}"/>
              </a:ext>
            </a:extLst>
          </p:cNvPr>
          <p:cNvSpPr txBox="1">
            <a:spLocks noGrp="1"/>
          </p:cNvSpPr>
          <p:nvPr>
            <p:ph type="title"/>
          </p:nvPr>
        </p:nvSpPr>
        <p:spPr>
          <a:xfrm>
            <a:off x="3503775" y="171454"/>
            <a:ext cx="8137370" cy="1325563"/>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3"/>
              </a:buClr>
              <a:buSzPts val="2800"/>
              <a:buFont typeface="Arial"/>
              <a:buNone/>
            </a:pPr>
            <a:r>
              <a:rPr lang="en-US" sz="3600"/>
              <a:t>WebGIS-Integrated Wind–Fire–Smoke Modeling Tool</a:t>
            </a:r>
            <a:br>
              <a:rPr lang="en-US" sz="2800" dirty="0"/>
            </a:br>
            <a:endParaRPr sz="2800" dirty="0"/>
          </a:p>
        </p:txBody>
      </p:sp>
      <p:sp>
        <p:nvSpPr>
          <p:cNvPr id="315" name="Google Shape;315;p6">
            <a:extLst>
              <a:ext uri="{FF2B5EF4-FFF2-40B4-BE49-F238E27FC236}">
                <a16:creationId xmlns:a16="http://schemas.microsoft.com/office/drawing/2014/main" id="{C794681C-5516-F82E-88D7-BEC629426988}"/>
              </a:ext>
            </a:extLst>
          </p:cNvPr>
          <p:cNvSpPr txBox="1">
            <a:spLocks noGrp="1"/>
          </p:cNvSpPr>
          <p:nvPr>
            <p:ph type="body" idx="1"/>
          </p:nvPr>
        </p:nvSpPr>
        <p:spPr>
          <a:xfrm>
            <a:off x="3424240" y="1425127"/>
            <a:ext cx="7834833" cy="989748"/>
          </a:xfrm>
          <a:prstGeom prst="rect">
            <a:avLst/>
          </a:prstGeom>
          <a:noFill/>
          <a:ln>
            <a:noFill/>
          </a:ln>
        </p:spPr>
        <p:txBody>
          <a:bodyPr spcFirstLastPara="1" wrap="square" lIns="91425" tIns="45700" rIns="91425" bIns="45700" anchor="t" anchorCtr="0">
            <a:normAutofit/>
          </a:bodyPr>
          <a:lstStyle/>
          <a:p>
            <a:pPr marL="228600" lvl="0" indent="-228600" algn="l" rtl="0">
              <a:lnSpc>
                <a:spcPct val="100000"/>
              </a:lnSpc>
              <a:spcBef>
                <a:spcPts val="0"/>
              </a:spcBef>
              <a:spcAft>
                <a:spcPts val="0"/>
              </a:spcAft>
              <a:buClr>
                <a:schemeClr val="dk2"/>
              </a:buClr>
              <a:buSzPts val="2400"/>
              <a:buChar char="✔"/>
            </a:pPr>
            <a:r>
              <a:rPr lang="en-US" dirty="0"/>
              <a:t>Lead: </a:t>
            </a:r>
            <a:r>
              <a:rPr lang="en-US" b="1" dirty="0">
                <a:solidFill>
                  <a:schemeClr val="accent3"/>
                </a:solidFill>
              </a:rPr>
              <a:t>USAL</a:t>
            </a:r>
            <a:endParaRPr dirty="0"/>
          </a:p>
          <a:p>
            <a:pPr marL="228600" lvl="0" indent="-228600" algn="l" rtl="0">
              <a:lnSpc>
                <a:spcPct val="100000"/>
              </a:lnSpc>
              <a:spcBef>
                <a:spcPts val="0"/>
              </a:spcBef>
              <a:spcAft>
                <a:spcPts val="0"/>
              </a:spcAft>
              <a:buClr>
                <a:schemeClr val="dk2"/>
              </a:buClr>
              <a:buSzPts val="2400"/>
              <a:buChar char="✔"/>
            </a:pPr>
            <a:r>
              <a:rPr lang="en-US" dirty="0"/>
              <a:t>Participants</a:t>
            </a:r>
            <a:r>
              <a:rPr lang="en-US"/>
              <a:t>: </a:t>
            </a:r>
            <a:r>
              <a:rPr lang="en-US" b="1">
                <a:solidFill>
                  <a:schemeClr val="accent3"/>
                </a:solidFill>
              </a:rPr>
              <a:t>SINUMCC, TIDOP</a:t>
            </a:r>
            <a:endParaRPr dirty="0">
              <a:solidFill>
                <a:schemeClr val="accent3"/>
              </a:solidFill>
            </a:endParaRPr>
          </a:p>
        </p:txBody>
      </p:sp>
      <p:sp>
        <p:nvSpPr>
          <p:cNvPr id="317" name="Google Shape;317;p6">
            <a:extLst>
              <a:ext uri="{FF2B5EF4-FFF2-40B4-BE49-F238E27FC236}">
                <a16:creationId xmlns:a16="http://schemas.microsoft.com/office/drawing/2014/main" id="{17D3A1D6-7FBE-89E9-5398-F577E27F4204}"/>
              </a:ext>
            </a:extLst>
          </p:cNvPr>
          <p:cNvSpPr txBox="1"/>
          <p:nvPr/>
        </p:nvSpPr>
        <p:spPr>
          <a:xfrm>
            <a:off x="3821906" y="4071944"/>
            <a:ext cx="7208044" cy="2103892"/>
          </a:xfrm>
          <a:prstGeom prst="rect">
            <a:avLst/>
          </a:prstGeom>
          <a:noFill/>
          <a:ln>
            <a:noFill/>
          </a:ln>
        </p:spPr>
        <p:txBody>
          <a:bodyPr spcFirstLastPara="1" wrap="square" lIns="91425" tIns="45700" rIns="91425" bIns="45700" anchor="t" anchorCtr="0">
            <a:noAutofit/>
          </a:bodyPr>
          <a:lstStyle/>
          <a:p>
            <a:pPr marR="0" lvl="0" algn="ctr" rtl="0">
              <a:lnSpc>
                <a:spcPct val="100000"/>
              </a:lnSpc>
              <a:spcBef>
                <a:spcPts val="0"/>
              </a:spcBef>
              <a:spcAft>
                <a:spcPts val="0"/>
              </a:spcAft>
              <a:buClr>
                <a:srgbClr val="008854"/>
              </a:buClr>
              <a:buSzPts val="2400"/>
            </a:pPr>
            <a:r>
              <a:rPr lang="es-ES" sz="2000" b="1">
                <a:solidFill>
                  <a:schemeClr val="bg2"/>
                </a:solidFill>
              </a:rPr>
              <a:t>THANK YOU FOR YOUR ATTENTION!</a:t>
            </a:r>
          </a:p>
          <a:p>
            <a:pPr marR="0" lvl="0" algn="ctr" rtl="0">
              <a:lnSpc>
                <a:spcPct val="100000"/>
              </a:lnSpc>
              <a:spcBef>
                <a:spcPts val="0"/>
              </a:spcBef>
              <a:spcAft>
                <a:spcPts val="0"/>
              </a:spcAft>
              <a:buClr>
                <a:srgbClr val="008854"/>
              </a:buClr>
              <a:buSzPts val="2400"/>
            </a:pPr>
            <a:r>
              <a:rPr lang="es-ES" sz="2000" b="1">
                <a:solidFill>
                  <a:schemeClr val="bg2"/>
                </a:solidFill>
              </a:rPr>
              <a:t> </a:t>
            </a:r>
          </a:p>
          <a:p>
            <a:pPr marR="0" lvl="0" algn="ctr" rtl="0">
              <a:lnSpc>
                <a:spcPct val="100000"/>
              </a:lnSpc>
              <a:spcBef>
                <a:spcPts val="0"/>
              </a:spcBef>
              <a:spcAft>
                <a:spcPts val="0"/>
              </a:spcAft>
              <a:buClr>
                <a:srgbClr val="008854"/>
              </a:buClr>
              <a:buSzPts val="2400"/>
            </a:pPr>
            <a:r>
              <a:rPr lang="es-ES" sz="2000" b="1">
                <a:solidFill>
                  <a:schemeClr val="bg2"/>
                </a:solidFill>
              </a:rPr>
              <a:t>ARE THERE ANY QUESTIONS?</a:t>
            </a:r>
          </a:p>
          <a:p>
            <a:pPr marR="0" lvl="0" algn="ctr" rtl="0">
              <a:lnSpc>
                <a:spcPct val="100000"/>
              </a:lnSpc>
              <a:spcBef>
                <a:spcPts val="0"/>
              </a:spcBef>
              <a:spcAft>
                <a:spcPts val="0"/>
              </a:spcAft>
              <a:buClr>
                <a:srgbClr val="008854"/>
              </a:buClr>
              <a:buSzPts val="2400"/>
            </a:pPr>
            <a:endParaRPr lang="en-US" sz="2000">
              <a:solidFill>
                <a:schemeClr val="bg2"/>
              </a:solidFill>
            </a:endParaRPr>
          </a:p>
          <a:p>
            <a:pPr marR="0" lvl="0" algn="ctr" rtl="0">
              <a:lnSpc>
                <a:spcPct val="100000"/>
              </a:lnSpc>
              <a:spcBef>
                <a:spcPts val="0"/>
              </a:spcBef>
              <a:spcAft>
                <a:spcPts val="0"/>
              </a:spcAft>
              <a:buClr>
                <a:srgbClr val="008854"/>
              </a:buClr>
              <a:buSzPts val="2400"/>
            </a:pPr>
            <a:r>
              <a:rPr lang="en-US" sz="2000">
                <a:solidFill>
                  <a:schemeClr val="accent3"/>
                </a:solidFill>
                <a:latin typeface="Arial"/>
                <a:ea typeface="Arial"/>
                <a:cs typeface="Arial"/>
                <a:sym typeface="Arial"/>
              </a:rPr>
              <a:t>Mail to: </a:t>
            </a:r>
            <a:r>
              <a:rPr lang="en-US" sz="2000">
                <a:solidFill>
                  <a:schemeClr val="accent3"/>
                </a:solidFill>
                <a:latin typeface="Arial"/>
                <a:ea typeface="Arial"/>
                <a:cs typeface="Arial"/>
                <a:sym typeface="Arial"/>
                <a:hlinkClick r:id="rId3">
                  <a:extLst>
                    <a:ext uri="{A12FA001-AC4F-418D-AE19-62706E023703}">
                      <ahyp:hlinkClr xmlns:ahyp="http://schemas.microsoft.com/office/drawing/2018/hyperlinkcolor" val="tx"/>
                    </a:ext>
                  </a:extLst>
                </a:hlinkClick>
              </a:rPr>
              <a:t>mas@usal.es</a:t>
            </a:r>
            <a:endParaRPr lang="en-US" sz="2000">
              <a:solidFill>
                <a:schemeClr val="accent3"/>
              </a:solidFill>
              <a:latin typeface="Arial"/>
              <a:ea typeface="Arial"/>
              <a:cs typeface="Arial"/>
              <a:sym typeface="Arial"/>
            </a:endParaRPr>
          </a:p>
          <a:p>
            <a:pPr marR="0" lvl="0" algn="ctr" rtl="0">
              <a:lnSpc>
                <a:spcPct val="100000"/>
              </a:lnSpc>
              <a:spcBef>
                <a:spcPts val="0"/>
              </a:spcBef>
              <a:spcAft>
                <a:spcPts val="0"/>
              </a:spcAft>
              <a:buClr>
                <a:srgbClr val="008854"/>
              </a:buClr>
              <a:buSzPts val="2400"/>
            </a:pPr>
            <a:endParaRPr lang="en-US" sz="2000">
              <a:solidFill>
                <a:schemeClr val="accent3"/>
              </a:solidFill>
              <a:latin typeface="Arial"/>
              <a:ea typeface="Arial"/>
              <a:cs typeface="Arial"/>
              <a:sym typeface="Arial"/>
            </a:endParaRPr>
          </a:p>
          <a:p>
            <a:pPr marR="0" lvl="0" algn="ctr" rtl="0">
              <a:lnSpc>
                <a:spcPct val="100000"/>
              </a:lnSpc>
              <a:spcBef>
                <a:spcPts val="0"/>
              </a:spcBef>
              <a:spcAft>
                <a:spcPts val="0"/>
              </a:spcAft>
              <a:buClr>
                <a:srgbClr val="008854"/>
              </a:buClr>
              <a:buSzPts val="2400"/>
            </a:pPr>
            <a:r>
              <a:rPr lang="en-US" sz="2000" b="1">
                <a:solidFill>
                  <a:schemeClr val="accent3"/>
                </a:solidFill>
              </a:rPr>
              <a:t>M</a:t>
            </a:r>
            <a:r>
              <a:rPr lang="en-US" sz="2000" b="1">
                <a:solidFill>
                  <a:schemeClr val="accent3"/>
                </a:solidFill>
                <a:latin typeface="Arial"/>
                <a:ea typeface="Arial"/>
                <a:cs typeface="Arial"/>
                <a:sym typeface="Arial"/>
              </a:rPr>
              <a:t>.I. Asensio</a:t>
            </a:r>
          </a:p>
        </p:txBody>
      </p:sp>
      <p:pic>
        <p:nvPicPr>
          <p:cNvPr id="2" name="Imagen 1">
            <a:extLst>
              <a:ext uri="{FF2B5EF4-FFF2-40B4-BE49-F238E27FC236}">
                <a16:creationId xmlns:a16="http://schemas.microsoft.com/office/drawing/2014/main" id="{E5BCF3F1-A655-6299-F81A-D2A4E5E164B6}"/>
              </a:ext>
            </a:extLst>
          </p:cNvPr>
          <p:cNvPicPr>
            <a:picLocks noChangeAspect="1"/>
          </p:cNvPicPr>
          <p:nvPr/>
        </p:nvPicPr>
        <p:blipFill>
          <a:blip r:embed="rId4"/>
          <a:stretch>
            <a:fillRect/>
          </a:stretch>
        </p:blipFill>
        <p:spPr>
          <a:xfrm>
            <a:off x="4058609" y="2695423"/>
            <a:ext cx="2844565" cy="896598"/>
          </a:xfrm>
          <a:prstGeom prst="rect">
            <a:avLst/>
          </a:prstGeom>
        </p:spPr>
      </p:pic>
      <p:pic>
        <p:nvPicPr>
          <p:cNvPr id="3" name="Imagen 2" descr="Imagen que contiene Logotipo&#10;&#10;El contenido generado por IA puede ser incorrecto.">
            <a:extLst>
              <a:ext uri="{FF2B5EF4-FFF2-40B4-BE49-F238E27FC236}">
                <a16:creationId xmlns:a16="http://schemas.microsoft.com/office/drawing/2014/main" id="{F7331B71-BE17-3B90-C9ED-1FA8671E1095}"/>
              </a:ext>
            </a:extLst>
          </p:cNvPr>
          <p:cNvPicPr>
            <a:picLocks noChangeAspect="1"/>
          </p:cNvPicPr>
          <p:nvPr/>
        </p:nvPicPr>
        <p:blipFill>
          <a:blip r:embed="rId5"/>
          <a:stretch>
            <a:fillRect/>
          </a:stretch>
        </p:blipFill>
        <p:spPr>
          <a:xfrm>
            <a:off x="8061543" y="2623331"/>
            <a:ext cx="2439412" cy="1019062"/>
          </a:xfrm>
          <a:prstGeom prst="rect">
            <a:avLst/>
          </a:prstGeom>
        </p:spPr>
      </p:pic>
    </p:spTree>
    <p:extLst>
      <p:ext uri="{BB962C8B-B14F-4D97-AF65-F5344CB8AC3E}">
        <p14:creationId xmlns:p14="http://schemas.microsoft.com/office/powerpoint/2010/main" val="11861006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2" name="Google Shape;312;p6"/>
          <p:cNvSpPr/>
          <p:nvPr/>
        </p:nvSpPr>
        <p:spPr>
          <a:xfrm>
            <a:off x="699480" y="6981059"/>
            <a:ext cx="21165" cy="21165"/>
          </a:xfrm>
          <a:custGeom>
            <a:avLst/>
            <a:gdLst/>
            <a:ahLst/>
            <a:cxnLst/>
            <a:rect l="l" t="t" r="r" b="b"/>
            <a:pathLst>
              <a:path w="441" h="441" extrusionOk="0">
                <a:moveTo>
                  <a:pt x="220" y="0"/>
                </a:moveTo>
                <a:cubicBezTo>
                  <a:pt x="0" y="74"/>
                  <a:pt x="0" y="367"/>
                  <a:pt x="220" y="440"/>
                </a:cubicBezTo>
                <a:cubicBezTo>
                  <a:pt x="440" y="367"/>
                  <a:pt x="440" y="74"/>
                  <a:pt x="220" y="0"/>
                </a:cubicBezTo>
                <a:close/>
              </a:path>
            </a:pathLst>
          </a:custGeom>
          <a:solidFill>
            <a:srgbClr val="FFFCEC"/>
          </a:solidFill>
          <a:ln>
            <a:noFill/>
          </a:ln>
        </p:spPr>
        <p:txBody>
          <a:bodyPr spcFirstLastPara="1" wrap="square" lIns="121900" tIns="121900" rIns="121900" bIns="121900" anchor="ctr" anchorCtr="0">
            <a:noAutofit/>
          </a:bodyPr>
          <a:lstStyle/>
          <a:p>
            <a:pPr marL="0" marR="0" lvl="0" indent="0" algn="l" rtl="0">
              <a:spcBef>
                <a:spcPts val="0"/>
              </a:spcBef>
              <a:spcAft>
                <a:spcPts val="0"/>
              </a:spcAft>
              <a:buNone/>
            </a:pPr>
            <a:endParaRPr sz="2400">
              <a:solidFill>
                <a:schemeClr val="dk1"/>
              </a:solidFill>
              <a:latin typeface="Arial"/>
              <a:ea typeface="Arial"/>
              <a:cs typeface="Arial"/>
              <a:sym typeface="Arial"/>
            </a:endParaRPr>
          </a:p>
        </p:txBody>
      </p:sp>
      <p:sp>
        <p:nvSpPr>
          <p:cNvPr id="313" name="Google Shape;313;p6"/>
          <p:cNvSpPr/>
          <p:nvPr/>
        </p:nvSpPr>
        <p:spPr>
          <a:xfrm>
            <a:off x="750496" y="7174568"/>
            <a:ext cx="22893" cy="21165"/>
          </a:xfrm>
          <a:custGeom>
            <a:avLst/>
            <a:gdLst/>
            <a:ahLst/>
            <a:cxnLst/>
            <a:rect l="l" t="t" r="r" b="b"/>
            <a:pathLst>
              <a:path w="477" h="441" extrusionOk="0">
                <a:moveTo>
                  <a:pt x="257" y="1"/>
                </a:moveTo>
                <a:cubicBezTo>
                  <a:pt x="0" y="37"/>
                  <a:pt x="0" y="404"/>
                  <a:pt x="257" y="440"/>
                </a:cubicBezTo>
                <a:cubicBezTo>
                  <a:pt x="477" y="404"/>
                  <a:pt x="477" y="37"/>
                  <a:pt x="257" y="1"/>
                </a:cubicBezTo>
                <a:close/>
              </a:path>
            </a:pathLst>
          </a:custGeom>
          <a:solidFill>
            <a:srgbClr val="FFFCEC"/>
          </a:solidFill>
          <a:ln>
            <a:noFill/>
          </a:ln>
        </p:spPr>
        <p:txBody>
          <a:bodyPr spcFirstLastPara="1" wrap="square" lIns="121900" tIns="121900" rIns="121900" bIns="121900" anchor="ctr" anchorCtr="0">
            <a:noAutofit/>
          </a:bodyPr>
          <a:lstStyle/>
          <a:p>
            <a:pPr marL="0" marR="0" lvl="0" indent="0" algn="l" rtl="0">
              <a:spcBef>
                <a:spcPts val="0"/>
              </a:spcBef>
              <a:spcAft>
                <a:spcPts val="0"/>
              </a:spcAft>
              <a:buNone/>
            </a:pPr>
            <a:endParaRPr sz="2400">
              <a:solidFill>
                <a:schemeClr val="dk1"/>
              </a:solidFill>
              <a:latin typeface="Arial"/>
              <a:ea typeface="Arial"/>
              <a:cs typeface="Arial"/>
              <a:sym typeface="Arial"/>
            </a:endParaRPr>
          </a:p>
        </p:txBody>
      </p:sp>
      <p:sp>
        <p:nvSpPr>
          <p:cNvPr id="314" name="Google Shape;314;p6"/>
          <p:cNvSpPr txBox="1">
            <a:spLocks noGrp="1"/>
          </p:cNvSpPr>
          <p:nvPr>
            <p:ph type="title"/>
          </p:nvPr>
        </p:nvSpPr>
        <p:spPr>
          <a:xfrm>
            <a:off x="3503775" y="171454"/>
            <a:ext cx="8137370" cy="1325563"/>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3"/>
              </a:buClr>
              <a:buSzPts val="2800"/>
              <a:buFont typeface="Arial"/>
              <a:buNone/>
            </a:pPr>
            <a:r>
              <a:rPr lang="en-US" sz="3600"/>
              <a:t>WebGIS-Integrated Wind–Fire–Smoke Modeling Tool</a:t>
            </a:r>
            <a:br>
              <a:rPr lang="en-US" sz="2800" dirty="0"/>
            </a:br>
            <a:endParaRPr sz="2800" dirty="0"/>
          </a:p>
        </p:txBody>
      </p:sp>
      <p:sp>
        <p:nvSpPr>
          <p:cNvPr id="315" name="Google Shape;315;p6"/>
          <p:cNvSpPr txBox="1">
            <a:spLocks noGrp="1"/>
          </p:cNvSpPr>
          <p:nvPr>
            <p:ph type="body" idx="1"/>
          </p:nvPr>
        </p:nvSpPr>
        <p:spPr>
          <a:xfrm>
            <a:off x="3424240" y="1425127"/>
            <a:ext cx="7834833" cy="989748"/>
          </a:xfrm>
          <a:prstGeom prst="rect">
            <a:avLst/>
          </a:prstGeom>
          <a:noFill/>
          <a:ln>
            <a:noFill/>
          </a:ln>
        </p:spPr>
        <p:txBody>
          <a:bodyPr spcFirstLastPara="1" wrap="square" lIns="91425" tIns="45700" rIns="91425" bIns="45700" anchor="t" anchorCtr="0">
            <a:normAutofit/>
          </a:bodyPr>
          <a:lstStyle/>
          <a:p>
            <a:pPr marL="228600" lvl="0" indent="-228600" algn="l" rtl="0">
              <a:lnSpc>
                <a:spcPct val="100000"/>
              </a:lnSpc>
              <a:spcBef>
                <a:spcPts val="0"/>
              </a:spcBef>
              <a:spcAft>
                <a:spcPts val="0"/>
              </a:spcAft>
              <a:buClr>
                <a:schemeClr val="dk2"/>
              </a:buClr>
              <a:buSzPts val="2400"/>
              <a:buChar char="✔"/>
            </a:pPr>
            <a:r>
              <a:rPr lang="en-US" dirty="0"/>
              <a:t>Lead: </a:t>
            </a:r>
            <a:r>
              <a:rPr lang="en-US" b="1" dirty="0">
                <a:solidFill>
                  <a:schemeClr val="accent3"/>
                </a:solidFill>
              </a:rPr>
              <a:t>USAL</a:t>
            </a:r>
            <a:endParaRPr dirty="0"/>
          </a:p>
          <a:p>
            <a:pPr marL="228600" lvl="0" indent="-228600" algn="l" rtl="0">
              <a:lnSpc>
                <a:spcPct val="100000"/>
              </a:lnSpc>
              <a:spcBef>
                <a:spcPts val="0"/>
              </a:spcBef>
              <a:spcAft>
                <a:spcPts val="0"/>
              </a:spcAft>
              <a:buClr>
                <a:schemeClr val="dk2"/>
              </a:buClr>
              <a:buSzPts val="2400"/>
              <a:buChar char="✔"/>
            </a:pPr>
            <a:r>
              <a:rPr lang="en-US" dirty="0"/>
              <a:t>Participants</a:t>
            </a:r>
            <a:r>
              <a:rPr lang="en-US"/>
              <a:t>: </a:t>
            </a:r>
            <a:r>
              <a:rPr lang="en-US" b="1">
                <a:solidFill>
                  <a:schemeClr val="accent3"/>
                </a:solidFill>
              </a:rPr>
              <a:t>SINUMCC, TIDOP</a:t>
            </a:r>
            <a:endParaRPr dirty="0">
              <a:solidFill>
                <a:schemeClr val="accent3"/>
              </a:solidFill>
            </a:endParaRPr>
          </a:p>
        </p:txBody>
      </p:sp>
      <p:sp>
        <p:nvSpPr>
          <p:cNvPr id="317" name="Google Shape;317;p6"/>
          <p:cNvSpPr txBox="1"/>
          <p:nvPr/>
        </p:nvSpPr>
        <p:spPr>
          <a:xfrm>
            <a:off x="3821906" y="4071944"/>
            <a:ext cx="3535016" cy="2103892"/>
          </a:xfrm>
          <a:prstGeom prst="rect">
            <a:avLst/>
          </a:prstGeom>
          <a:noFill/>
          <a:ln>
            <a:noFill/>
          </a:ln>
        </p:spPr>
        <p:txBody>
          <a:bodyPr spcFirstLastPara="1" wrap="square" lIns="91425" tIns="45700" rIns="91425" bIns="45700" anchor="t" anchorCtr="0">
            <a:noAutofit/>
          </a:bodyPr>
          <a:lstStyle/>
          <a:p>
            <a:pPr marL="342900" marR="0" lvl="0" indent="-342900" algn="just" rtl="0">
              <a:lnSpc>
                <a:spcPct val="100000"/>
              </a:lnSpc>
              <a:spcBef>
                <a:spcPts val="0"/>
              </a:spcBef>
              <a:spcAft>
                <a:spcPts val="0"/>
              </a:spcAft>
              <a:buClr>
                <a:srgbClr val="008854"/>
              </a:buClr>
              <a:buSzPts val="2400"/>
              <a:buFont typeface="Wingdings" panose="05000000000000000000" pitchFamily="2" charset="2"/>
              <a:buChar char="ü"/>
            </a:pPr>
            <a:r>
              <a:rPr lang="es-ES" sz="2000">
                <a:solidFill>
                  <a:schemeClr val="bg2"/>
                </a:solidFill>
              </a:rPr>
              <a:t>Main Contribution:</a:t>
            </a:r>
          </a:p>
          <a:p>
            <a:pPr marR="0" lvl="0" algn="just" rtl="0">
              <a:lnSpc>
                <a:spcPct val="100000"/>
              </a:lnSpc>
              <a:spcBef>
                <a:spcPts val="0"/>
              </a:spcBef>
              <a:spcAft>
                <a:spcPts val="0"/>
              </a:spcAft>
              <a:buClr>
                <a:srgbClr val="008854"/>
              </a:buClr>
              <a:buSzPts val="2400"/>
            </a:pPr>
            <a:r>
              <a:rPr lang="en-US" sz="2000">
                <a:solidFill>
                  <a:schemeClr val="accent3"/>
                </a:solidFill>
                <a:latin typeface="Arial"/>
                <a:ea typeface="Arial"/>
                <a:cs typeface="Arial"/>
                <a:sym typeface="Arial"/>
              </a:rPr>
              <a:t>Design &amp; development of simulation models</a:t>
            </a:r>
          </a:p>
          <a:p>
            <a:pPr marL="342900" marR="0" lvl="0" indent="-342900" algn="just" rtl="0">
              <a:lnSpc>
                <a:spcPct val="100000"/>
              </a:lnSpc>
              <a:spcBef>
                <a:spcPts val="0"/>
              </a:spcBef>
              <a:spcAft>
                <a:spcPts val="0"/>
              </a:spcAft>
              <a:buClr>
                <a:srgbClr val="008854"/>
              </a:buClr>
              <a:buSzPts val="2400"/>
              <a:buFont typeface="Wingdings" panose="05000000000000000000" pitchFamily="2" charset="2"/>
              <a:buChar char="ü"/>
            </a:pPr>
            <a:r>
              <a:rPr lang="en-US" sz="2000">
                <a:solidFill>
                  <a:schemeClr val="bg2"/>
                </a:solidFill>
              </a:rPr>
              <a:t>Participants:</a:t>
            </a:r>
          </a:p>
          <a:p>
            <a:pPr marR="0" lvl="0" algn="just" rtl="0">
              <a:lnSpc>
                <a:spcPct val="100000"/>
              </a:lnSpc>
              <a:spcBef>
                <a:spcPts val="0"/>
              </a:spcBef>
              <a:spcAft>
                <a:spcPts val="0"/>
              </a:spcAft>
              <a:buClr>
                <a:srgbClr val="008854"/>
              </a:buClr>
              <a:buSzPts val="2400"/>
            </a:pPr>
            <a:r>
              <a:rPr lang="en-US" sz="2000">
                <a:solidFill>
                  <a:schemeClr val="accent3"/>
                </a:solidFill>
                <a:latin typeface="Arial"/>
                <a:ea typeface="Arial"/>
                <a:cs typeface="Arial"/>
                <a:sym typeface="Arial"/>
              </a:rPr>
              <a:t>M.I. Asensio</a:t>
            </a:r>
          </a:p>
          <a:p>
            <a:pPr marR="0" lvl="0" algn="just" rtl="0">
              <a:lnSpc>
                <a:spcPct val="100000"/>
              </a:lnSpc>
              <a:spcBef>
                <a:spcPts val="0"/>
              </a:spcBef>
              <a:spcAft>
                <a:spcPts val="0"/>
              </a:spcAft>
              <a:buClr>
                <a:srgbClr val="008854"/>
              </a:buClr>
              <a:buSzPts val="2400"/>
            </a:pPr>
            <a:r>
              <a:rPr lang="en-US" sz="2000">
                <a:solidFill>
                  <a:schemeClr val="accent3"/>
                </a:solidFill>
              </a:rPr>
              <a:t>J.M. Cascón</a:t>
            </a:r>
          </a:p>
          <a:p>
            <a:pPr marR="0" lvl="0" algn="just" rtl="0">
              <a:lnSpc>
                <a:spcPct val="100000"/>
              </a:lnSpc>
              <a:spcBef>
                <a:spcPts val="0"/>
              </a:spcBef>
              <a:spcAft>
                <a:spcPts val="0"/>
              </a:spcAft>
              <a:buClr>
                <a:srgbClr val="008854"/>
              </a:buClr>
              <a:buSzPts val="2400"/>
            </a:pPr>
            <a:r>
              <a:rPr lang="en-US" sz="2000">
                <a:solidFill>
                  <a:schemeClr val="accent3"/>
                </a:solidFill>
                <a:latin typeface="Arial"/>
                <a:ea typeface="Arial"/>
                <a:cs typeface="Arial"/>
                <a:sym typeface="Arial"/>
              </a:rPr>
              <a:t>J.M. Iglesias</a:t>
            </a:r>
            <a:endParaRPr sz="2000" dirty="0">
              <a:solidFill>
                <a:schemeClr val="accent3"/>
              </a:solidFill>
              <a:latin typeface="Arial"/>
              <a:ea typeface="Arial"/>
              <a:cs typeface="Arial"/>
              <a:sym typeface="Arial"/>
            </a:endParaRPr>
          </a:p>
        </p:txBody>
      </p:sp>
      <p:pic>
        <p:nvPicPr>
          <p:cNvPr id="2" name="Imagen 1">
            <a:extLst>
              <a:ext uri="{FF2B5EF4-FFF2-40B4-BE49-F238E27FC236}">
                <a16:creationId xmlns:a16="http://schemas.microsoft.com/office/drawing/2014/main" id="{D0F86C88-9A3B-ACA1-51D1-291BCC8FDB4C}"/>
              </a:ext>
            </a:extLst>
          </p:cNvPr>
          <p:cNvPicPr>
            <a:picLocks noChangeAspect="1"/>
          </p:cNvPicPr>
          <p:nvPr/>
        </p:nvPicPr>
        <p:blipFill>
          <a:blip r:embed="rId3"/>
          <a:stretch>
            <a:fillRect/>
          </a:stretch>
        </p:blipFill>
        <p:spPr>
          <a:xfrm>
            <a:off x="4058609" y="2695423"/>
            <a:ext cx="2844565" cy="896598"/>
          </a:xfrm>
          <a:prstGeom prst="rect">
            <a:avLst/>
          </a:prstGeom>
        </p:spPr>
      </p:pic>
      <p:pic>
        <p:nvPicPr>
          <p:cNvPr id="3" name="Imagen 2" descr="Imagen que contiene Logotipo&#10;&#10;El contenido generado por IA puede ser incorrecto.">
            <a:extLst>
              <a:ext uri="{FF2B5EF4-FFF2-40B4-BE49-F238E27FC236}">
                <a16:creationId xmlns:a16="http://schemas.microsoft.com/office/drawing/2014/main" id="{19D06B4E-2D5B-706F-8A34-00B40F247269}"/>
              </a:ext>
            </a:extLst>
          </p:cNvPr>
          <p:cNvPicPr>
            <a:picLocks noChangeAspect="1"/>
          </p:cNvPicPr>
          <p:nvPr/>
        </p:nvPicPr>
        <p:blipFill>
          <a:blip r:embed="rId4"/>
          <a:stretch>
            <a:fillRect/>
          </a:stretch>
        </p:blipFill>
        <p:spPr>
          <a:xfrm>
            <a:off x="8061543" y="2623331"/>
            <a:ext cx="2439412" cy="1019062"/>
          </a:xfrm>
          <a:prstGeom prst="rect">
            <a:avLst/>
          </a:prstGeom>
        </p:spPr>
      </p:pic>
      <p:sp>
        <p:nvSpPr>
          <p:cNvPr id="4" name="Google Shape;317;p6">
            <a:extLst>
              <a:ext uri="{FF2B5EF4-FFF2-40B4-BE49-F238E27FC236}">
                <a16:creationId xmlns:a16="http://schemas.microsoft.com/office/drawing/2014/main" id="{57148573-B09F-0471-7EB9-0961CD655338}"/>
              </a:ext>
            </a:extLst>
          </p:cNvPr>
          <p:cNvSpPr txBox="1"/>
          <p:nvPr/>
        </p:nvSpPr>
        <p:spPr>
          <a:xfrm>
            <a:off x="7746230" y="4067179"/>
            <a:ext cx="3985072" cy="2103892"/>
          </a:xfrm>
          <a:prstGeom prst="rect">
            <a:avLst/>
          </a:prstGeom>
          <a:noFill/>
          <a:ln>
            <a:noFill/>
          </a:ln>
        </p:spPr>
        <p:txBody>
          <a:bodyPr spcFirstLastPara="1" wrap="square" lIns="91425" tIns="45700" rIns="91425" bIns="45700" anchor="t" anchorCtr="0">
            <a:noAutofit/>
          </a:bodyPr>
          <a:lstStyle/>
          <a:p>
            <a:pPr marL="342900" marR="0" lvl="0" indent="-342900" algn="just" rtl="0">
              <a:lnSpc>
                <a:spcPct val="100000"/>
              </a:lnSpc>
              <a:spcBef>
                <a:spcPts val="0"/>
              </a:spcBef>
              <a:spcAft>
                <a:spcPts val="0"/>
              </a:spcAft>
              <a:buClr>
                <a:srgbClr val="008854"/>
              </a:buClr>
              <a:buSzPts val="2400"/>
              <a:buFont typeface="Wingdings" panose="05000000000000000000" pitchFamily="2" charset="2"/>
              <a:buChar char="ü"/>
            </a:pPr>
            <a:r>
              <a:rPr lang="es-ES" sz="2000">
                <a:solidFill>
                  <a:schemeClr val="bg2"/>
                </a:solidFill>
              </a:rPr>
              <a:t>Main Contribution:</a:t>
            </a:r>
          </a:p>
          <a:p>
            <a:pPr marR="0" lvl="0" algn="just" rtl="0">
              <a:lnSpc>
                <a:spcPct val="100000"/>
              </a:lnSpc>
              <a:spcBef>
                <a:spcPts val="0"/>
              </a:spcBef>
              <a:spcAft>
                <a:spcPts val="0"/>
              </a:spcAft>
              <a:buClr>
                <a:srgbClr val="008854"/>
              </a:buClr>
              <a:buSzPts val="2400"/>
            </a:pPr>
            <a:r>
              <a:rPr lang="en-US" sz="2000">
                <a:solidFill>
                  <a:schemeClr val="accent3"/>
                </a:solidFill>
                <a:latin typeface="Arial"/>
                <a:ea typeface="Arial"/>
                <a:cs typeface="Arial"/>
                <a:sym typeface="Arial"/>
              </a:rPr>
              <a:t>Integration into WebGIS platform</a:t>
            </a:r>
          </a:p>
          <a:p>
            <a:pPr marL="342900" marR="0" lvl="0" indent="-342900" algn="just" rtl="0">
              <a:lnSpc>
                <a:spcPct val="100000"/>
              </a:lnSpc>
              <a:spcBef>
                <a:spcPts val="0"/>
              </a:spcBef>
              <a:spcAft>
                <a:spcPts val="0"/>
              </a:spcAft>
              <a:buClr>
                <a:srgbClr val="008854"/>
              </a:buClr>
              <a:buSzPts val="2400"/>
              <a:buFont typeface="Wingdings" panose="05000000000000000000" pitchFamily="2" charset="2"/>
              <a:buChar char="ü"/>
            </a:pPr>
            <a:r>
              <a:rPr lang="en-US" sz="2000">
                <a:solidFill>
                  <a:schemeClr val="bg2"/>
                </a:solidFill>
              </a:rPr>
              <a:t>Participants:</a:t>
            </a:r>
          </a:p>
          <a:p>
            <a:pPr marR="0" lvl="0" algn="just" rtl="0">
              <a:lnSpc>
                <a:spcPct val="100000"/>
              </a:lnSpc>
              <a:spcBef>
                <a:spcPts val="0"/>
              </a:spcBef>
              <a:spcAft>
                <a:spcPts val="0"/>
              </a:spcAft>
              <a:buClr>
                <a:srgbClr val="008854"/>
              </a:buClr>
              <a:buSzPts val="2400"/>
            </a:pPr>
            <a:r>
              <a:rPr lang="en-US" sz="2000">
                <a:solidFill>
                  <a:schemeClr val="accent3"/>
                </a:solidFill>
                <a:latin typeface="Arial"/>
                <a:ea typeface="Arial"/>
                <a:cs typeface="Arial"/>
                <a:sym typeface="Arial"/>
              </a:rPr>
              <a:t>D. González-Aguilera</a:t>
            </a:r>
          </a:p>
          <a:p>
            <a:pPr marR="0" lvl="0" algn="just" rtl="0">
              <a:lnSpc>
                <a:spcPct val="100000"/>
              </a:lnSpc>
              <a:spcBef>
                <a:spcPts val="0"/>
              </a:spcBef>
              <a:spcAft>
                <a:spcPts val="0"/>
              </a:spcAft>
              <a:buClr>
                <a:srgbClr val="008854"/>
              </a:buClr>
              <a:buSzPts val="2400"/>
            </a:pPr>
            <a:r>
              <a:rPr lang="en-US" sz="2000">
                <a:solidFill>
                  <a:schemeClr val="accent3"/>
                </a:solidFill>
              </a:rPr>
              <a:t>D. Cifuentes</a:t>
            </a:r>
          </a:p>
          <a:p>
            <a:pPr marR="0" lvl="0" algn="just" rtl="0">
              <a:lnSpc>
                <a:spcPct val="100000"/>
              </a:lnSpc>
              <a:spcBef>
                <a:spcPts val="0"/>
              </a:spcBef>
              <a:spcAft>
                <a:spcPts val="0"/>
              </a:spcAft>
              <a:buClr>
                <a:srgbClr val="008854"/>
              </a:buClr>
              <a:buSzPts val="2400"/>
            </a:pPr>
            <a:r>
              <a:rPr lang="en-US" sz="2000">
                <a:solidFill>
                  <a:schemeClr val="accent3"/>
                </a:solidFill>
                <a:latin typeface="Arial"/>
                <a:ea typeface="Arial"/>
                <a:cs typeface="Arial"/>
                <a:sym typeface="Arial"/>
              </a:rPr>
              <a:t>P. De Andrés</a:t>
            </a:r>
          </a:p>
          <a:p>
            <a:pPr marR="0" lvl="0" algn="just" rtl="0">
              <a:lnSpc>
                <a:spcPct val="100000"/>
              </a:lnSpc>
              <a:spcBef>
                <a:spcPts val="0"/>
              </a:spcBef>
              <a:spcAft>
                <a:spcPts val="0"/>
              </a:spcAft>
              <a:buClr>
                <a:srgbClr val="008854"/>
              </a:buClr>
              <a:buSzPts val="2400"/>
            </a:pPr>
            <a:r>
              <a:rPr lang="en-US" sz="2000">
                <a:solidFill>
                  <a:schemeClr val="accent3"/>
                </a:solidFill>
              </a:rPr>
              <a:t>S. Lagüela</a:t>
            </a:r>
            <a:endParaRPr sz="2000" dirty="0">
              <a:solidFill>
                <a:schemeClr val="accent3"/>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2" name="Google Shape;350;g1577e25b24e_4_0">
            <a:extLst>
              <a:ext uri="{FF2B5EF4-FFF2-40B4-BE49-F238E27FC236}">
                <a16:creationId xmlns:a16="http://schemas.microsoft.com/office/drawing/2014/main" id="{461E6970-D2AB-142F-2C49-4DE1EB0DBBEC}"/>
              </a:ext>
            </a:extLst>
          </p:cNvPr>
          <p:cNvSpPr txBox="1"/>
          <p:nvPr/>
        </p:nvSpPr>
        <p:spPr>
          <a:xfrm>
            <a:off x="2189747" y="20270"/>
            <a:ext cx="9168063" cy="1325700"/>
          </a:xfrm>
          <a:prstGeom prst="rect">
            <a:avLst/>
          </a:prstGeom>
          <a:noFill/>
          <a:ln>
            <a:noFill/>
          </a:ln>
        </p:spPr>
        <p:txBody>
          <a:bodyPr spcFirstLastPara="1" wrap="square" lIns="91425" tIns="45700" rIns="91425" bIns="45700" anchor="ctr" anchorCtr="0">
            <a:normAutofit/>
          </a:bodyPr>
          <a:lstStyle/>
          <a:p>
            <a:pPr>
              <a:lnSpc>
                <a:spcPct val="90000"/>
              </a:lnSpc>
            </a:pPr>
            <a:r>
              <a:rPr lang="es-ES" sz="3600" b="1">
                <a:solidFill>
                  <a:schemeClr val="bg2"/>
                </a:solidFill>
              </a:rPr>
              <a:t>COUPLED MODELS SCHEME</a:t>
            </a:r>
          </a:p>
        </p:txBody>
      </p:sp>
      <p:sp>
        <p:nvSpPr>
          <p:cNvPr id="11" name="Forma libre: forma 10">
            <a:extLst>
              <a:ext uri="{FF2B5EF4-FFF2-40B4-BE49-F238E27FC236}">
                <a16:creationId xmlns:a16="http://schemas.microsoft.com/office/drawing/2014/main" id="{371393CD-4793-EE25-D79A-C1461BCD8805}"/>
              </a:ext>
            </a:extLst>
          </p:cNvPr>
          <p:cNvSpPr/>
          <p:nvPr/>
        </p:nvSpPr>
        <p:spPr>
          <a:xfrm>
            <a:off x="7246540" y="1322076"/>
            <a:ext cx="3672408" cy="917280"/>
          </a:xfrm>
          <a:custGeom>
            <a:avLst/>
            <a:gdLst>
              <a:gd name="connsiteX0" fmla="*/ 0 w 6045893"/>
              <a:gd name="connsiteY0" fmla="*/ 152883 h 917280"/>
              <a:gd name="connsiteX1" fmla="*/ 152883 w 6045893"/>
              <a:gd name="connsiteY1" fmla="*/ 0 h 917280"/>
              <a:gd name="connsiteX2" fmla="*/ 5893010 w 6045893"/>
              <a:gd name="connsiteY2" fmla="*/ 0 h 917280"/>
              <a:gd name="connsiteX3" fmla="*/ 6045893 w 6045893"/>
              <a:gd name="connsiteY3" fmla="*/ 152883 h 917280"/>
              <a:gd name="connsiteX4" fmla="*/ 6045893 w 6045893"/>
              <a:gd name="connsiteY4" fmla="*/ 764397 h 917280"/>
              <a:gd name="connsiteX5" fmla="*/ 5893010 w 6045893"/>
              <a:gd name="connsiteY5" fmla="*/ 917280 h 917280"/>
              <a:gd name="connsiteX6" fmla="*/ 152883 w 6045893"/>
              <a:gd name="connsiteY6" fmla="*/ 917280 h 917280"/>
              <a:gd name="connsiteX7" fmla="*/ 0 w 6045893"/>
              <a:gd name="connsiteY7" fmla="*/ 764397 h 917280"/>
              <a:gd name="connsiteX8" fmla="*/ 0 w 6045893"/>
              <a:gd name="connsiteY8" fmla="*/ 152883 h 91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45893" h="917280">
                <a:moveTo>
                  <a:pt x="0" y="152883"/>
                </a:moveTo>
                <a:cubicBezTo>
                  <a:pt x="0" y="68448"/>
                  <a:pt x="68448" y="0"/>
                  <a:pt x="152883" y="0"/>
                </a:cubicBezTo>
                <a:lnTo>
                  <a:pt x="5893010" y="0"/>
                </a:lnTo>
                <a:cubicBezTo>
                  <a:pt x="5977445" y="0"/>
                  <a:pt x="6045893" y="68448"/>
                  <a:pt x="6045893" y="152883"/>
                </a:cubicBezTo>
                <a:lnTo>
                  <a:pt x="6045893" y="764397"/>
                </a:lnTo>
                <a:cubicBezTo>
                  <a:pt x="6045893" y="848832"/>
                  <a:pt x="5977445" y="917280"/>
                  <a:pt x="5893010" y="917280"/>
                </a:cubicBezTo>
                <a:lnTo>
                  <a:pt x="152883" y="917280"/>
                </a:lnTo>
                <a:cubicBezTo>
                  <a:pt x="68448" y="917280"/>
                  <a:pt x="0" y="848832"/>
                  <a:pt x="0" y="764397"/>
                </a:cubicBezTo>
                <a:lnTo>
                  <a:pt x="0" y="152883"/>
                </a:lnTo>
                <a:close/>
              </a:path>
            </a:pathLst>
          </a:custGeom>
          <a:gradFill>
            <a:gsLst>
              <a:gs pos="0">
                <a:schemeClr val="accent2"/>
              </a:gs>
              <a:gs pos="89000">
                <a:schemeClr val="accent1">
                  <a:shade val="80000"/>
                  <a:hueOff val="0"/>
                  <a:satOff val="0"/>
                  <a:lumOff val="0"/>
                  <a:alphaOff val="0"/>
                  <a:tint val="50000"/>
                  <a:shade val="100000"/>
                  <a:satMod val="350000"/>
                </a:schemeClr>
              </a:gs>
            </a:gsLst>
          </a:gradFill>
        </p:spPr>
        <p:style>
          <a:lnRef idx="0">
            <a:schemeClr val="lt1">
              <a:hueOff val="0"/>
              <a:satOff val="0"/>
              <a:lumOff val="0"/>
              <a:alphaOff val="0"/>
            </a:schemeClr>
          </a:lnRef>
          <a:fillRef idx="3">
            <a:schemeClr val="accent1">
              <a:shade val="80000"/>
              <a:hueOff val="0"/>
              <a:satOff val="0"/>
              <a:lumOff val="0"/>
              <a:alphaOff val="0"/>
            </a:schemeClr>
          </a:fillRef>
          <a:effectRef idx="2">
            <a:schemeClr val="accent1">
              <a:shade val="80000"/>
              <a:hueOff val="0"/>
              <a:satOff val="0"/>
              <a:lumOff val="0"/>
              <a:alphaOff val="0"/>
            </a:schemeClr>
          </a:effectRef>
          <a:fontRef idx="minor">
            <a:schemeClr val="lt1"/>
          </a:fontRef>
        </p:style>
        <p:txBody>
          <a:bodyPr spcFirstLastPara="0" vert="horz" wrap="square" lIns="231468" tIns="231468" rIns="231468" bIns="231468" numCol="1" spcCol="1270" anchor="ctr" anchorCtr="0">
            <a:noAutofit/>
          </a:bodyPr>
          <a:lstStyle/>
          <a:p>
            <a:pPr marL="0" lvl="0" indent="0" algn="l" defTabSz="914400">
              <a:lnSpc>
                <a:spcPct val="90000"/>
              </a:lnSpc>
              <a:spcBef>
                <a:spcPct val="0"/>
              </a:spcBef>
              <a:spcAft>
                <a:spcPct val="35000"/>
              </a:spcAft>
              <a:buNone/>
            </a:pPr>
            <a:endParaRPr lang="es-ES" sz="4900" b="0" i="0" kern="1200" noProof="1">
              <a:latin typeface="Cambria"/>
              <a:ea typeface="+mn-ea"/>
              <a:cs typeface="+mn-cs"/>
            </a:endParaRPr>
          </a:p>
        </p:txBody>
      </p:sp>
      <p:sp>
        <p:nvSpPr>
          <p:cNvPr id="12" name="Forma libre: forma 11">
            <a:extLst>
              <a:ext uri="{FF2B5EF4-FFF2-40B4-BE49-F238E27FC236}">
                <a16:creationId xmlns:a16="http://schemas.microsoft.com/office/drawing/2014/main" id="{34DD3150-A6D6-F847-56BD-D514DC3F0AE6}"/>
              </a:ext>
            </a:extLst>
          </p:cNvPr>
          <p:cNvSpPr/>
          <p:nvPr/>
        </p:nvSpPr>
        <p:spPr>
          <a:xfrm>
            <a:off x="7102525" y="2363624"/>
            <a:ext cx="3814687" cy="616220"/>
          </a:xfrm>
          <a:custGeom>
            <a:avLst/>
            <a:gdLst>
              <a:gd name="connsiteX0" fmla="*/ 0 w 6045893"/>
              <a:gd name="connsiteY0" fmla="*/ 0 h 811440"/>
              <a:gd name="connsiteX1" fmla="*/ 6045893 w 6045893"/>
              <a:gd name="connsiteY1" fmla="*/ 0 h 811440"/>
              <a:gd name="connsiteX2" fmla="*/ 6045893 w 6045893"/>
              <a:gd name="connsiteY2" fmla="*/ 811440 h 811440"/>
              <a:gd name="connsiteX3" fmla="*/ 0 w 6045893"/>
              <a:gd name="connsiteY3" fmla="*/ 811440 h 811440"/>
              <a:gd name="connsiteX4" fmla="*/ 0 w 6045893"/>
              <a:gd name="connsiteY4" fmla="*/ 0 h 811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5893" h="811440">
                <a:moveTo>
                  <a:pt x="0" y="0"/>
                </a:moveTo>
                <a:lnTo>
                  <a:pt x="6045893" y="0"/>
                </a:lnTo>
                <a:lnTo>
                  <a:pt x="6045893" y="811440"/>
                </a:lnTo>
                <a:lnTo>
                  <a:pt x="0" y="81144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1957" tIns="30480" rIns="170688" bIns="30480" numCol="1" spcCol="1270" anchor="t" anchorCtr="0">
            <a:noAutofit/>
          </a:bodyPr>
          <a:lstStyle/>
          <a:p>
            <a:pPr marL="0" lvl="1" indent="-228600" algn="l" defTabSz="914400">
              <a:lnSpc>
                <a:spcPct val="90000"/>
              </a:lnSpc>
              <a:spcBef>
                <a:spcPct val="0"/>
              </a:spcBef>
              <a:spcAft>
                <a:spcPct val="20000"/>
              </a:spcAft>
              <a:buNone/>
            </a:pPr>
            <a:r>
              <a:rPr lang="es-ES" sz="2400" b="0" i="0" kern="1200" noProof="1">
                <a:latin typeface="Cambria"/>
                <a:ea typeface="+mn-ea"/>
                <a:cs typeface="+mn-cs"/>
              </a:rPr>
              <a:t>Fire spread model</a:t>
            </a:r>
          </a:p>
        </p:txBody>
      </p:sp>
      <p:sp>
        <p:nvSpPr>
          <p:cNvPr id="13" name="Forma libre: forma 12">
            <a:extLst>
              <a:ext uri="{FF2B5EF4-FFF2-40B4-BE49-F238E27FC236}">
                <a16:creationId xmlns:a16="http://schemas.microsoft.com/office/drawing/2014/main" id="{F9070538-A9D7-DC60-595C-74104CB40F0B}"/>
              </a:ext>
            </a:extLst>
          </p:cNvPr>
          <p:cNvSpPr/>
          <p:nvPr/>
        </p:nvSpPr>
        <p:spPr>
          <a:xfrm>
            <a:off x="7246540" y="3155712"/>
            <a:ext cx="3672408" cy="917280"/>
          </a:xfrm>
          <a:custGeom>
            <a:avLst/>
            <a:gdLst>
              <a:gd name="connsiteX0" fmla="*/ 0 w 6045893"/>
              <a:gd name="connsiteY0" fmla="*/ 152883 h 917280"/>
              <a:gd name="connsiteX1" fmla="*/ 152883 w 6045893"/>
              <a:gd name="connsiteY1" fmla="*/ 0 h 917280"/>
              <a:gd name="connsiteX2" fmla="*/ 5893010 w 6045893"/>
              <a:gd name="connsiteY2" fmla="*/ 0 h 917280"/>
              <a:gd name="connsiteX3" fmla="*/ 6045893 w 6045893"/>
              <a:gd name="connsiteY3" fmla="*/ 152883 h 917280"/>
              <a:gd name="connsiteX4" fmla="*/ 6045893 w 6045893"/>
              <a:gd name="connsiteY4" fmla="*/ 764397 h 917280"/>
              <a:gd name="connsiteX5" fmla="*/ 5893010 w 6045893"/>
              <a:gd name="connsiteY5" fmla="*/ 917280 h 917280"/>
              <a:gd name="connsiteX6" fmla="*/ 152883 w 6045893"/>
              <a:gd name="connsiteY6" fmla="*/ 917280 h 917280"/>
              <a:gd name="connsiteX7" fmla="*/ 0 w 6045893"/>
              <a:gd name="connsiteY7" fmla="*/ 764397 h 917280"/>
              <a:gd name="connsiteX8" fmla="*/ 0 w 6045893"/>
              <a:gd name="connsiteY8" fmla="*/ 152883 h 91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45893" h="917280">
                <a:moveTo>
                  <a:pt x="0" y="152883"/>
                </a:moveTo>
                <a:cubicBezTo>
                  <a:pt x="0" y="68448"/>
                  <a:pt x="68448" y="0"/>
                  <a:pt x="152883" y="0"/>
                </a:cubicBezTo>
                <a:lnTo>
                  <a:pt x="5893010" y="0"/>
                </a:lnTo>
                <a:cubicBezTo>
                  <a:pt x="5977445" y="0"/>
                  <a:pt x="6045893" y="68448"/>
                  <a:pt x="6045893" y="152883"/>
                </a:cubicBezTo>
                <a:lnTo>
                  <a:pt x="6045893" y="764397"/>
                </a:lnTo>
                <a:cubicBezTo>
                  <a:pt x="6045893" y="848832"/>
                  <a:pt x="5977445" y="917280"/>
                  <a:pt x="5893010" y="917280"/>
                </a:cubicBezTo>
                <a:lnTo>
                  <a:pt x="152883" y="917280"/>
                </a:lnTo>
                <a:cubicBezTo>
                  <a:pt x="68448" y="917280"/>
                  <a:pt x="0" y="848832"/>
                  <a:pt x="0" y="764397"/>
                </a:cubicBezTo>
                <a:lnTo>
                  <a:pt x="0" y="152883"/>
                </a:lnTo>
                <a:close/>
              </a:path>
            </a:pathLst>
          </a:custGeom>
          <a:gradFill>
            <a:gsLst>
              <a:gs pos="0">
                <a:schemeClr val="accent3">
                  <a:lumMod val="60000"/>
                  <a:lumOff val="40000"/>
                </a:schemeClr>
              </a:gs>
              <a:gs pos="81000">
                <a:schemeClr val="bg2"/>
              </a:gs>
            </a:gsLst>
          </a:gradFill>
        </p:spPr>
        <p:style>
          <a:lnRef idx="0">
            <a:schemeClr val="lt1">
              <a:hueOff val="0"/>
              <a:satOff val="0"/>
              <a:lumOff val="0"/>
              <a:alphaOff val="0"/>
            </a:schemeClr>
          </a:lnRef>
          <a:fillRef idx="3">
            <a:schemeClr val="accent1">
              <a:shade val="80000"/>
              <a:hueOff val="-15656"/>
              <a:satOff val="-8415"/>
              <a:lumOff val="14895"/>
              <a:alphaOff val="0"/>
            </a:schemeClr>
          </a:fillRef>
          <a:effectRef idx="2">
            <a:schemeClr val="accent1">
              <a:shade val="80000"/>
              <a:hueOff val="-15656"/>
              <a:satOff val="-8415"/>
              <a:lumOff val="14895"/>
              <a:alphaOff val="0"/>
            </a:schemeClr>
          </a:effectRef>
          <a:fontRef idx="minor">
            <a:schemeClr val="lt1"/>
          </a:fontRef>
        </p:style>
        <p:txBody>
          <a:bodyPr spcFirstLastPara="0" vert="horz" wrap="square" lIns="231468" tIns="231468" rIns="231468" bIns="231468" numCol="1" spcCol="1270" anchor="ctr" anchorCtr="0">
            <a:noAutofit/>
          </a:bodyPr>
          <a:lstStyle/>
          <a:p>
            <a:pPr marL="0" lvl="0" indent="0" algn="l" defTabSz="914400">
              <a:lnSpc>
                <a:spcPct val="90000"/>
              </a:lnSpc>
              <a:spcBef>
                <a:spcPct val="0"/>
              </a:spcBef>
              <a:spcAft>
                <a:spcPct val="35000"/>
              </a:spcAft>
              <a:buNone/>
            </a:pPr>
            <a:endParaRPr lang="es-ES" sz="4900" b="0" i="0" kern="1200" noProof="1">
              <a:latin typeface="Cambria"/>
              <a:ea typeface="+mn-ea"/>
              <a:cs typeface="+mn-cs"/>
            </a:endParaRPr>
          </a:p>
        </p:txBody>
      </p:sp>
      <p:sp>
        <p:nvSpPr>
          <p:cNvPr id="14" name="Forma libre: forma 13">
            <a:extLst>
              <a:ext uri="{FF2B5EF4-FFF2-40B4-BE49-F238E27FC236}">
                <a16:creationId xmlns:a16="http://schemas.microsoft.com/office/drawing/2014/main" id="{693F4025-44EC-2734-6985-6AB46E6F5588}"/>
              </a:ext>
            </a:extLst>
          </p:cNvPr>
          <p:cNvSpPr/>
          <p:nvPr/>
        </p:nvSpPr>
        <p:spPr>
          <a:xfrm>
            <a:off x="7102525" y="4163824"/>
            <a:ext cx="3814687" cy="649657"/>
          </a:xfrm>
          <a:custGeom>
            <a:avLst/>
            <a:gdLst>
              <a:gd name="connsiteX0" fmla="*/ 0 w 6045893"/>
              <a:gd name="connsiteY0" fmla="*/ 0 h 811440"/>
              <a:gd name="connsiteX1" fmla="*/ 6045893 w 6045893"/>
              <a:gd name="connsiteY1" fmla="*/ 0 h 811440"/>
              <a:gd name="connsiteX2" fmla="*/ 6045893 w 6045893"/>
              <a:gd name="connsiteY2" fmla="*/ 811440 h 811440"/>
              <a:gd name="connsiteX3" fmla="*/ 0 w 6045893"/>
              <a:gd name="connsiteY3" fmla="*/ 811440 h 811440"/>
              <a:gd name="connsiteX4" fmla="*/ 0 w 6045893"/>
              <a:gd name="connsiteY4" fmla="*/ 0 h 811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5893" h="811440">
                <a:moveTo>
                  <a:pt x="0" y="0"/>
                </a:moveTo>
                <a:lnTo>
                  <a:pt x="6045893" y="0"/>
                </a:lnTo>
                <a:lnTo>
                  <a:pt x="6045893" y="811440"/>
                </a:lnTo>
                <a:lnTo>
                  <a:pt x="0" y="81144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1957" tIns="30480" rIns="170688" bIns="30480" numCol="1" spcCol="1270" anchor="t" anchorCtr="0">
            <a:noAutofit/>
          </a:bodyPr>
          <a:lstStyle/>
          <a:p>
            <a:pPr marL="0" lvl="1" indent="-228600" algn="l" defTabSz="914400">
              <a:lnSpc>
                <a:spcPct val="90000"/>
              </a:lnSpc>
              <a:spcBef>
                <a:spcPct val="0"/>
              </a:spcBef>
              <a:spcAft>
                <a:spcPct val="20000"/>
              </a:spcAft>
              <a:buNone/>
            </a:pPr>
            <a:r>
              <a:rPr lang="es-ES" sz="2400" b="0" i="0" kern="1200" noProof="1">
                <a:latin typeface="Cambria"/>
                <a:ea typeface="+mn-ea"/>
                <a:cs typeface="+mn-cs"/>
              </a:rPr>
              <a:t>Wind field model</a:t>
            </a:r>
          </a:p>
        </p:txBody>
      </p:sp>
      <p:sp>
        <p:nvSpPr>
          <p:cNvPr id="15" name="Forma libre: forma 14">
            <a:extLst>
              <a:ext uri="{FF2B5EF4-FFF2-40B4-BE49-F238E27FC236}">
                <a16:creationId xmlns:a16="http://schemas.microsoft.com/office/drawing/2014/main" id="{30462AC0-9D23-3533-7AEF-599D3A196136}"/>
              </a:ext>
            </a:extLst>
          </p:cNvPr>
          <p:cNvSpPr/>
          <p:nvPr/>
        </p:nvSpPr>
        <p:spPr>
          <a:xfrm>
            <a:off x="7246540" y="4955912"/>
            <a:ext cx="3672408" cy="917280"/>
          </a:xfrm>
          <a:custGeom>
            <a:avLst/>
            <a:gdLst>
              <a:gd name="connsiteX0" fmla="*/ 0 w 6045893"/>
              <a:gd name="connsiteY0" fmla="*/ 152883 h 917280"/>
              <a:gd name="connsiteX1" fmla="*/ 152883 w 6045893"/>
              <a:gd name="connsiteY1" fmla="*/ 0 h 917280"/>
              <a:gd name="connsiteX2" fmla="*/ 5893010 w 6045893"/>
              <a:gd name="connsiteY2" fmla="*/ 0 h 917280"/>
              <a:gd name="connsiteX3" fmla="*/ 6045893 w 6045893"/>
              <a:gd name="connsiteY3" fmla="*/ 152883 h 917280"/>
              <a:gd name="connsiteX4" fmla="*/ 6045893 w 6045893"/>
              <a:gd name="connsiteY4" fmla="*/ 764397 h 917280"/>
              <a:gd name="connsiteX5" fmla="*/ 5893010 w 6045893"/>
              <a:gd name="connsiteY5" fmla="*/ 917280 h 917280"/>
              <a:gd name="connsiteX6" fmla="*/ 152883 w 6045893"/>
              <a:gd name="connsiteY6" fmla="*/ 917280 h 917280"/>
              <a:gd name="connsiteX7" fmla="*/ 0 w 6045893"/>
              <a:gd name="connsiteY7" fmla="*/ 764397 h 917280"/>
              <a:gd name="connsiteX8" fmla="*/ 0 w 6045893"/>
              <a:gd name="connsiteY8" fmla="*/ 152883 h 91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45893" h="917280">
                <a:moveTo>
                  <a:pt x="0" y="152883"/>
                </a:moveTo>
                <a:cubicBezTo>
                  <a:pt x="0" y="68448"/>
                  <a:pt x="68448" y="0"/>
                  <a:pt x="152883" y="0"/>
                </a:cubicBezTo>
                <a:lnTo>
                  <a:pt x="5893010" y="0"/>
                </a:lnTo>
                <a:cubicBezTo>
                  <a:pt x="5977445" y="0"/>
                  <a:pt x="6045893" y="68448"/>
                  <a:pt x="6045893" y="152883"/>
                </a:cubicBezTo>
                <a:lnTo>
                  <a:pt x="6045893" y="764397"/>
                </a:lnTo>
                <a:cubicBezTo>
                  <a:pt x="6045893" y="848832"/>
                  <a:pt x="5977445" y="917280"/>
                  <a:pt x="5893010" y="917280"/>
                </a:cubicBezTo>
                <a:lnTo>
                  <a:pt x="152883" y="917280"/>
                </a:lnTo>
                <a:cubicBezTo>
                  <a:pt x="68448" y="917280"/>
                  <a:pt x="0" y="848832"/>
                  <a:pt x="0" y="764397"/>
                </a:cubicBezTo>
                <a:lnTo>
                  <a:pt x="0" y="152883"/>
                </a:lnTo>
                <a:close/>
              </a:path>
            </a:pathLst>
          </a:custGeom>
          <a:gradFill>
            <a:gsLst>
              <a:gs pos="0">
                <a:schemeClr val="accent1">
                  <a:lumMod val="75000"/>
                </a:schemeClr>
              </a:gs>
              <a:gs pos="100000">
                <a:schemeClr val="accent1">
                  <a:shade val="80000"/>
                  <a:hueOff val="-31313"/>
                  <a:satOff val="-16830"/>
                  <a:lumOff val="29790"/>
                  <a:alphaOff val="0"/>
                  <a:tint val="50000"/>
                  <a:shade val="100000"/>
                  <a:satMod val="350000"/>
                </a:schemeClr>
              </a:gs>
            </a:gsLst>
          </a:gradFill>
        </p:spPr>
        <p:style>
          <a:lnRef idx="0">
            <a:schemeClr val="lt1">
              <a:hueOff val="0"/>
              <a:satOff val="0"/>
              <a:lumOff val="0"/>
              <a:alphaOff val="0"/>
            </a:schemeClr>
          </a:lnRef>
          <a:fillRef idx="3">
            <a:schemeClr val="accent1">
              <a:shade val="80000"/>
              <a:hueOff val="-31313"/>
              <a:satOff val="-16830"/>
              <a:lumOff val="29790"/>
              <a:alphaOff val="0"/>
            </a:schemeClr>
          </a:fillRef>
          <a:effectRef idx="2">
            <a:schemeClr val="accent1">
              <a:shade val="80000"/>
              <a:hueOff val="-31313"/>
              <a:satOff val="-16830"/>
              <a:lumOff val="29790"/>
              <a:alphaOff val="0"/>
            </a:schemeClr>
          </a:effectRef>
          <a:fontRef idx="minor">
            <a:schemeClr val="lt1"/>
          </a:fontRef>
        </p:style>
        <p:txBody>
          <a:bodyPr spcFirstLastPara="0" vert="horz" wrap="square" lIns="231468" tIns="231468" rIns="231468" bIns="231468" numCol="1" spcCol="1270" anchor="ctr" anchorCtr="0">
            <a:noAutofit/>
          </a:bodyPr>
          <a:lstStyle/>
          <a:p>
            <a:pPr marL="0" lvl="0" indent="0" algn="l" defTabSz="914400">
              <a:lnSpc>
                <a:spcPct val="90000"/>
              </a:lnSpc>
              <a:spcBef>
                <a:spcPct val="0"/>
              </a:spcBef>
              <a:spcAft>
                <a:spcPct val="35000"/>
              </a:spcAft>
              <a:buNone/>
            </a:pPr>
            <a:endParaRPr lang="es-ES" sz="4900" b="0" i="0" kern="1200" noProof="1">
              <a:latin typeface="Cambria"/>
              <a:ea typeface="+mn-ea"/>
              <a:cs typeface="+mn-cs"/>
            </a:endParaRPr>
          </a:p>
        </p:txBody>
      </p:sp>
      <p:sp>
        <p:nvSpPr>
          <p:cNvPr id="16" name="Forma libre: forma 15">
            <a:extLst>
              <a:ext uri="{FF2B5EF4-FFF2-40B4-BE49-F238E27FC236}">
                <a16:creationId xmlns:a16="http://schemas.microsoft.com/office/drawing/2014/main" id="{C1276E39-505E-E778-7A97-F2F490E5D7EF}"/>
              </a:ext>
            </a:extLst>
          </p:cNvPr>
          <p:cNvSpPr/>
          <p:nvPr/>
        </p:nvSpPr>
        <p:spPr>
          <a:xfrm>
            <a:off x="7102525" y="5964024"/>
            <a:ext cx="3814686" cy="649658"/>
          </a:xfrm>
          <a:custGeom>
            <a:avLst/>
            <a:gdLst>
              <a:gd name="connsiteX0" fmla="*/ 0 w 6045893"/>
              <a:gd name="connsiteY0" fmla="*/ 0 h 811440"/>
              <a:gd name="connsiteX1" fmla="*/ 6045893 w 6045893"/>
              <a:gd name="connsiteY1" fmla="*/ 0 h 811440"/>
              <a:gd name="connsiteX2" fmla="*/ 6045893 w 6045893"/>
              <a:gd name="connsiteY2" fmla="*/ 811440 h 811440"/>
              <a:gd name="connsiteX3" fmla="*/ 0 w 6045893"/>
              <a:gd name="connsiteY3" fmla="*/ 811440 h 811440"/>
              <a:gd name="connsiteX4" fmla="*/ 0 w 6045893"/>
              <a:gd name="connsiteY4" fmla="*/ 0 h 811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5893" h="811440">
                <a:moveTo>
                  <a:pt x="0" y="0"/>
                </a:moveTo>
                <a:lnTo>
                  <a:pt x="6045893" y="0"/>
                </a:lnTo>
                <a:lnTo>
                  <a:pt x="6045893" y="811440"/>
                </a:lnTo>
                <a:lnTo>
                  <a:pt x="0" y="81144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1957" tIns="30480" rIns="170688" bIns="30480" numCol="1" spcCol="1270" anchor="t" anchorCtr="0">
            <a:noAutofit/>
          </a:bodyPr>
          <a:lstStyle/>
          <a:p>
            <a:pPr marL="0" lvl="1" indent="-228600" algn="l" defTabSz="914400">
              <a:lnSpc>
                <a:spcPct val="90000"/>
              </a:lnSpc>
              <a:spcBef>
                <a:spcPct val="0"/>
              </a:spcBef>
              <a:spcAft>
                <a:spcPct val="20000"/>
              </a:spcAft>
              <a:buNone/>
            </a:pPr>
            <a:r>
              <a:rPr lang="es-ES" sz="2400" b="0" i="0" kern="1200" noProof="1">
                <a:latin typeface="Cambria"/>
                <a:ea typeface="+mn-ea"/>
                <a:cs typeface="+mn-cs"/>
              </a:rPr>
              <a:t>Air dispersion model</a:t>
            </a:r>
          </a:p>
        </p:txBody>
      </p:sp>
      <p:pic>
        <p:nvPicPr>
          <p:cNvPr id="17" name="Imagen 16">
            <a:extLst>
              <a:ext uri="{FF2B5EF4-FFF2-40B4-BE49-F238E27FC236}">
                <a16:creationId xmlns:a16="http://schemas.microsoft.com/office/drawing/2014/main" id="{0C995C4C-7562-9278-19B6-CE3672C8FF0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7246540" y="1283504"/>
            <a:ext cx="2446800" cy="1151945"/>
          </a:xfrm>
          <a:prstGeom prst="rect">
            <a:avLst/>
          </a:prstGeom>
        </p:spPr>
      </p:pic>
      <p:pic>
        <p:nvPicPr>
          <p:cNvPr id="18" name="Imagen 17">
            <a:extLst>
              <a:ext uri="{FF2B5EF4-FFF2-40B4-BE49-F238E27FC236}">
                <a16:creationId xmlns:a16="http://schemas.microsoft.com/office/drawing/2014/main" id="{A7238984-989B-41EC-6DB1-F45A4EE0EB9A}"/>
              </a:ext>
            </a:extLst>
          </p:cNvPr>
          <p:cNvPicPr>
            <a:picLocks noChangeAspect="1"/>
          </p:cNvPicPr>
          <p:nvPr/>
        </p:nvPicPr>
        <p:blipFill>
          <a:blip r:embed="rId4"/>
          <a:srcRect/>
          <a:stretch/>
        </p:blipFill>
        <p:spPr>
          <a:xfrm>
            <a:off x="7389084" y="3332635"/>
            <a:ext cx="2376078" cy="644506"/>
          </a:xfrm>
          <a:prstGeom prst="rect">
            <a:avLst/>
          </a:prstGeom>
        </p:spPr>
      </p:pic>
      <p:pic>
        <p:nvPicPr>
          <p:cNvPr id="19" name="Imagen 18">
            <a:extLst>
              <a:ext uri="{FF2B5EF4-FFF2-40B4-BE49-F238E27FC236}">
                <a16:creationId xmlns:a16="http://schemas.microsoft.com/office/drawing/2014/main" id="{75F36EC6-69F5-D03F-EBC5-A7D7C66C97A5}"/>
              </a:ext>
            </a:extLst>
          </p:cNvPr>
          <p:cNvPicPr>
            <a:picLocks noChangeAspect="1"/>
          </p:cNvPicPr>
          <p:nvPr/>
        </p:nvPicPr>
        <p:blipFill>
          <a:blip r:embed="rId5"/>
          <a:srcRect/>
          <a:stretch/>
        </p:blipFill>
        <p:spPr>
          <a:xfrm>
            <a:off x="7377328" y="5135873"/>
            <a:ext cx="1978206" cy="644506"/>
          </a:xfrm>
          <a:prstGeom prst="rect">
            <a:avLst/>
          </a:prstGeom>
        </p:spPr>
      </p:pic>
      <p:sp>
        <p:nvSpPr>
          <p:cNvPr id="20" name="TextBox 2">
            <a:extLst>
              <a:ext uri="{FF2B5EF4-FFF2-40B4-BE49-F238E27FC236}">
                <a16:creationId xmlns:a16="http://schemas.microsoft.com/office/drawing/2014/main" id="{B4BEDF95-69D5-6F46-542A-7788F5C52961}"/>
              </a:ext>
            </a:extLst>
          </p:cNvPr>
          <p:cNvSpPr txBox="1"/>
          <p:nvPr/>
        </p:nvSpPr>
        <p:spPr>
          <a:xfrm rot="5400000">
            <a:off x="8821404" y="3830931"/>
            <a:ext cx="5564978" cy="646331"/>
          </a:xfrm>
          <a:prstGeom prst="rect">
            <a:avLst/>
          </a:prstGeom>
          <a:noFill/>
        </p:spPr>
        <p:txBody>
          <a:bodyPr wrap="square" rtlCol="0">
            <a:spAutoFit/>
          </a:bodyPr>
          <a:lstStyle/>
          <a:p>
            <a:r>
              <a:rPr lang="es-ES" sz="3600" b="1">
                <a:solidFill>
                  <a:srgbClr val="30247A"/>
                </a:solidFill>
              </a:rPr>
              <a:t>NEPTUNO-GDAL (core)</a:t>
            </a:r>
          </a:p>
        </p:txBody>
      </p:sp>
      <p:sp>
        <p:nvSpPr>
          <p:cNvPr id="21" name="Cerrar llave 20">
            <a:extLst>
              <a:ext uri="{FF2B5EF4-FFF2-40B4-BE49-F238E27FC236}">
                <a16:creationId xmlns:a16="http://schemas.microsoft.com/office/drawing/2014/main" id="{E0D28FE5-6163-D2FE-7C8D-C661F438B3C2}"/>
              </a:ext>
            </a:extLst>
          </p:cNvPr>
          <p:cNvSpPr/>
          <p:nvPr/>
        </p:nvSpPr>
        <p:spPr>
          <a:xfrm>
            <a:off x="11062964" y="1283504"/>
            <a:ext cx="288032" cy="5400601"/>
          </a:xfrm>
          <a:prstGeom prst="rightBrace">
            <a:avLst>
              <a:gd name="adj1" fmla="val 74587"/>
              <a:gd name="adj2" fmla="val 50000"/>
            </a:avLst>
          </a:prstGeom>
          <a:ln w="28575">
            <a:solidFill>
              <a:schemeClr val="accent1"/>
            </a:solidFill>
            <a:miter lim="800000"/>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cxnSp>
        <p:nvCxnSpPr>
          <p:cNvPr id="41" name="Conector recto de flecha 40">
            <a:extLst>
              <a:ext uri="{FF2B5EF4-FFF2-40B4-BE49-F238E27FC236}">
                <a16:creationId xmlns:a16="http://schemas.microsoft.com/office/drawing/2014/main" id="{E4870455-F1F2-75F0-9ACB-2F58BD0FF186}"/>
              </a:ext>
            </a:extLst>
          </p:cNvPr>
          <p:cNvCxnSpPr/>
          <p:nvPr/>
        </p:nvCxnSpPr>
        <p:spPr>
          <a:xfrm>
            <a:off x="6096434" y="3658653"/>
            <a:ext cx="8255" cy="648000"/>
          </a:xfrm>
          <a:prstGeom prst="straightConnector1">
            <a:avLst/>
          </a:prstGeom>
          <a:ln w="38100">
            <a:solidFill>
              <a:srgbClr val="30247A"/>
            </a:solidFill>
            <a:tailEnd type="triangle"/>
          </a:ln>
        </p:spPr>
        <p:style>
          <a:lnRef idx="1">
            <a:schemeClr val="accent1"/>
          </a:lnRef>
          <a:fillRef idx="0">
            <a:schemeClr val="accent1"/>
          </a:fillRef>
          <a:effectRef idx="0">
            <a:schemeClr val="accent1"/>
          </a:effectRef>
          <a:fontRef idx="minor">
            <a:schemeClr val="tx1"/>
          </a:fontRef>
        </p:style>
      </p:cxnSp>
      <p:grpSp>
        <p:nvGrpSpPr>
          <p:cNvPr id="8" name="Grupo 7">
            <a:extLst>
              <a:ext uri="{FF2B5EF4-FFF2-40B4-BE49-F238E27FC236}">
                <a16:creationId xmlns:a16="http://schemas.microsoft.com/office/drawing/2014/main" id="{D61EE4DF-D9DA-3789-CDB4-A7DF37A5768C}"/>
              </a:ext>
            </a:extLst>
          </p:cNvPr>
          <p:cNvGrpSpPr/>
          <p:nvPr/>
        </p:nvGrpSpPr>
        <p:grpSpPr>
          <a:xfrm>
            <a:off x="156576" y="1848448"/>
            <a:ext cx="6840760" cy="4568709"/>
            <a:chOff x="45740" y="2000847"/>
            <a:chExt cx="6840760" cy="4568709"/>
          </a:xfrm>
        </p:grpSpPr>
        <p:cxnSp>
          <p:nvCxnSpPr>
            <p:cNvPr id="39" name="Conector recto de flecha 38">
              <a:extLst>
                <a:ext uri="{FF2B5EF4-FFF2-40B4-BE49-F238E27FC236}">
                  <a16:creationId xmlns:a16="http://schemas.microsoft.com/office/drawing/2014/main" id="{5609D073-DC08-6BA1-3A98-A0B0AC202303}"/>
                </a:ext>
              </a:extLst>
            </p:cNvPr>
            <p:cNvCxnSpPr>
              <a:cxnSpLocks/>
            </p:cNvCxnSpPr>
            <p:nvPr/>
          </p:nvCxnSpPr>
          <p:spPr>
            <a:xfrm>
              <a:off x="2287233" y="2771088"/>
              <a:ext cx="755216" cy="615473"/>
            </a:xfrm>
            <a:prstGeom prst="straightConnector1">
              <a:avLst/>
            </a:prstGeom>
            <a:ln w="38100">
              <a:solidFill>
                <a:srgbClr val="30247A"/>
              </a:solidFill>
              <a:prstDash val="solid"/>
              <a:tailEnd type="triangle"/>
            </a:ln>
          </p:spPr>
          <p:style>
            <a:lnRef idx="1">
              <a:schemeClr val="accent1"/>
            </a:lnRef>
            <a:fillRef idx="0">
              <a:schemeClr val="accent1"/>
            </a:fillRef>
            <a:effectRef idx="0">
              <a:schemeClr val="accent1"/>
            </a:effectRef>
            <a:fontRef idx="minor">
              <a:schemeClr val="tx1"/>
            </a:fontRef>
          </p:style>
        </p:cxnSp>
        <p:grpSp>
          <p:nvGrpSpPr>
            <p:cNvPr id="7" name="Grupo 6">
              <a:extLst>
                <a:ext uri="{FF2B5EF4-FFF2-40B4-BE49-F238E27FC236}">
                  <a16:creationId xmlns:a16="http://schemas.microsoft.com/office/drawing/2014/main" id="{22C2C491-AB66-B840-220E-D0CDAA6DDB01}"/>
                </a:ext>
              </a:extLst>
            </p:cNvPr>
            <p:cNvGrpSpPr/>
            <p:nvPr/>
          </p:nvGrpSpPr>
          <p:grpSpPr>
            <a:xfrm>
              <a:off x="45740" y="2000847"/>
              <a:ext cx="6840760" cy="4568709"/>
              <a:chOff x="45740" y="2000847"/>
              <a:chExt cx="6840760" cy="4568709"/>
            </a:xfrm>
          </p:grpSpPr>
          <p:pic>
            <p:nvPicPr>
              <p:cNvPr id="22" name="Imagen 21">
                <a:extLst>
                  <a:ext uri="{FF2B5EF4-FFF2-40B4-BE49-F238E27FC236}">
                    <a16:creationId xmlns:a16="http://schemas.microsoft.com/office/drawing/2014/main" id="{8E19700D-8D92-C070-6CCD-8C87E2CDA910}"/>
                  </a:ext>
                </a:extLst>
              </p:cNvPr>
              <p:cNvPicPr>
                <a:picLocks noChangeAspect="1"/>
              </p:cNvPicPr>
              <p:nvPr/>
            </p:nvPicPr>
            <p:blipFill>
              <a:blip r:embed="rId4"/>
              <a:srcRect/>
              <a:stretch/>
            </p:blipFill>
            <p:spPr>
              <a:xfrm>
                <a:off x="1053852" y="3411911"/>
                <a:ext cx="1314200" cy="356474"/>
              </a:xfrm>
              <a:prstGeom prst="rect">
                <a:avLst/>
              </a:prstGeom>
            </p:spPr>
          </p:pic>
          <p:pic>
            <p:nvPicPr>
              <p:cNvPr id="23" name="Imagen 22">
                <a:extLst>
                  <a:ext uri="{FF2B5EF4-FFF2-40B4-BE49-F238E27FC236}">
                    <a16:creationId xmlns:a16="http://schemas.microsoft.com/office/drawing/2014/main" id="{9BAFCE9B-3339-BA24-2A42-E4429BEC439E}"/>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3070076" y="3277923"/>
                <a:ext cx="1379910" cy="649657"/>
              </a:xfrm>
              <a:prstGeom prst="rect">
                <a:avLst/>
              </a:prstGeom>
            </p:spPr>
          </p:pic>
          <p:pic>
            <p:nvPicPr>
              <p:cNvPr id="24" name="Imagen 23">
                <a:extLst>
                  <a:ext uri="{FF2B5EF4-FFF2-40B4-BE49-F238E27FC236}">
                    <a16:creationId xmlns:a16="http://schemas.microsoft.com/office/drawing/2014/main" id="{140710B6-577C-702B-EE3F-55085C72EB54}"/>
                  </a:ext>
                </a:extLst>
              </p:cNvPr>
              <p:cNvPicPr>
                <a:picLocks noChangeAspect="1"/>
              </p:cNvPicPr>
              <p:nvPr/>
            </p:nvPicPr>
            <p:blipFill>
              <a:blip r:embed="rId5"/>
              <a:srcRect/>
              <a:stretch/>
            </p:blipFill>
            <p:spPr>
              <a:xfrm>
                <a:off x="5413961" y="3422737"/>
                <a:ext cx="1105057" cy="360031"/>
              </a:xfrm>
              <a:prstGeom prst="rect">
                <a:avLst/>
              </a:prstGeom>
            </p:spPr>
          </p:pic>
          <p:sp>
            <p:nvSpPr>
              <p:cNvPr id="25" name="Cuadro de texto 531774699">
                <a:extLst>
                  <a:ext uri="{FF2B5EF4-FFF2-40B4-BE49-F238E27FC236}">
                    <a16:creationId xmlns:a16="http://schemas.microsoft.com/office/drawing/2014/main" id="{966F78C9-87AD-5BB4-1A0D-8779281E0B3D}"/>
                  </a:ext>
                </a:extLst>
              </p:cNvPr>
              <p:cNvSpPr txBox="1"/>
              <p:nvPr/>
            </p:nvSpPr>
            <p:spPr>
              <a:xfrm>
                <a:off x="3360118" y="2000847"/>
                <a:ext cx="902238" cy="704368"/>
              </a:xfrm>
              <a:prstGeom prst="rect">
                <a:avLst/>
              </a:prstGeom>
              <a:noFill/>
              <a:ln w="9525">
                <a:solidFill>
                  <a:srgbClr val="30247A"/>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07000"/>
                  </a:lnSpc>
                  <a:spcBef>
                    <a:spcPts val="0"/>
                  </a:spcBef>
                  <a:spcAft>
                    <a:spcPts val="0"/>
                  </a:spcAft>
                </a:pPr>
                <a:r>
                  <a:rPr lang="es-ES" sz="1200" b="1">
                    <a:solidFill>
                      <a:schemeClr val="bg2"/>
                    </a:solidFill>
                    <a:effectLst/>
                    <a:latin typeface="Calibri" panose="020F0502020204030204" pitchFamily="34" charset="0"/>
                    <a:ea typeface="Calibri" panose="020F0502020204030204" pitchFamily="34" charset="0"/>
                    <a:cs typeface="Arial" panose="020B0604020202020204" pitchFamily="34" charset="0"/>
                  </a:rPr>
                  <a:t>DEM</a:t>
                </a:r>
                <a:endParaRPr lang="es-ES" sz="1100" b="1">
                  <a:solidFill>
                    <a:schemeClr val="bg2"/>
                  </a:solidFill>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s-ES" sz="1200" b="1">
                    <a:solidFill>
                      <a:schemeClr val="bg2"/>
                    </a:solidFill>
                    <a:effectLst/>
                    <a:latin typeface="Calibri" panose="020F0502020204030204" pitchFamily="34" charset="0"/>
                    <a:ea typeface="Calibri" panose="020F0502020204030204" pitchFamily="34" charset="0"/>
                    <a:cs typeface="Arial" panose="020B0604020202020204" pitchFamily="34" charset="0"/>
                  </a:rPr>
                  <a:t>Fuel type</a:t>
                </a:r>
                <a:endParaRPr lang="es-ES" sz="1100" b="1">
                  <a:solidFill>
                    <a:schemeClr val="bg2"/>
                  </a:solidFill>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s-ES" sz="1200" b="1">
                    <a:solidFill>
                      <a:schemeClr val="bg2"/>
                    </a:solidFill>
                    <a:effectLst/>
                    <a:latin typeface="Calibri" panose="020F0502020204030204" pitchFamily="34" charset="0"/>
                    <a:ea typeface="Calibri" panose="020F0502020204030204" pitchFamily="34" charset="0"/>
                    <a:cs typeface="Arial" panose="020B0604020202020204" pitchFamily="34" charset="0"/>
                  </a:rPr>
                  <a:t>Fuel load</a:t>
                </a:r>
                <a:endParaRPr lang="es-ES" sz="1100" b="1">
                  <a:solidFill>
                    <a:schemeClr val="bg2"/>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26" name="Cuadro de texto 779402837">
                <a:extLst>
                  <a:ext uri="{FF2B5EF4-FFF2-40B4-BE49-F238E27FC236}">
                    <a16:creationId xmlns:a16="http://schemas.microsoft.com/office/drawing/2014/main" id="{46045B12-0D13-9133-12E7-1DBB27CCD668}"/>
                  </a:ext>
                </a:extLst>
              </p:cNvPr>
              <p:cNvSpPr txBox="1"/>
              <p:nvPr/>
            </p:nvSpPr>
            <p:spPr>
              <a:xfrm>
                <a:off x="1197868" y="2010852"/>
                <a:ext cx="1044204" cy="698500"/>
              </a:xfrm>
              <a:prstGeom prst="rect">
                <a:avLst/>
              </a:prstGeom>
              <a:noFill/>
              <a:ln w="9525">
                <a:solidFill>
                  <a:srgbClr val="30247A"/>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07000"/>
                  </a:lnSpc>
                  <a:spcBef>
                    <a:spcPts val="0"/>
                  </a:spcBef>
                  <a:spcAft>
                    <a:spcPts val="0"/>
                  </a:spcAft>
                </a:pPr>
                <a:r>
                  <a:rPr lang="es-ES" sz="1200" b="1">
                    <a:solidFill>
                      <a:schemeClr val="bg2"/>
                    </a:solidFill>
                    <a:effectLst/>
                    <a:latin typeface="Calibri" panose="020F0502020204030204" pitchFamily="34" charset="0"/>
                    <a:ea typeface="Calibri" panose="020F0502020204030204" pitchFamily="34" charset="0"/>
                    <a:cs typeface="Arial" panose="020B0604020202020204" pitchFamily="34" charset="0"/>
                  </a:rPr>
                  <a:t>Wind</a:t>
                </a:r>
              </a:p>
              <a:p>
                <a:pPr marL="0" marR="0">
                  <a:lnSpc>
                    <a:spcPct val="107000"/>
                  </a:lnSpc>
                  <a:spcBef>
                    <a:spcPts val="0"/>
                  </a:spcBef>
                  <a:spcAft>
                    <a:spcPts val="0"/>
                  </a:spcAft>
                </a:pPr>
                <a:r>
                  <a:rPr lang="es-ES" sz="1200" b="1">
                    <a:solidFill>
                      <a:schemeClr val="bg2"/>
                    </a:solidFill>
                    <a:effectLst/>
                    <a:latin typeface="Calibri" panose="020F0502020204030204" pitchFamily="34" charset="0"/>
                    <a:ea typeface="Calibri" panose="020F0502020204030204" pitchFamily="34" charset="0"/>
                    <a:cs typeface="Arial" panose="020B0604020202020204" pitchFamily="34" charset="0"/>
                  </a:rPr>
                  <a:t>Temperature</a:t>
                </a:r>
              </a:p>
              <a:p>
                <a:pPr marL="0" marR="0">
                  <a:lnSpc>
                    <a:spcPct val="107000"/>
                  </a:lnSpc>
                  <a:spcBef>
                    <a:spcPts val="0"/>
                  </a:spcBef>
                  <a:spcAft>
                    <a:spcPts val="0"/>
                  </a:spcAft>
                </a:pPr>
                <a:r>
                  <a:rPr lang="es-ES" sz="1200" b="1">
                    <a:solidFill>
                      <a:schemeClr val="bg2"/>
                    </a:solidFill>
                    <a:effectLst/>
                    <a:latin typeface="Calibri" panose="020F0502020204030204" pitchFamily="34" charset="0"/>
                    <a:ea typeface="Calibri" panose="020F0502020204030204" pitchFamily="34" charset="0"/>
                    <a:cs typeface="Arial" panose="020B0604020202020204" pitchFamily="34" charset="0"/>
                  </a:rPr>
                  <a:t>Humidity</a:t>
                </a:r>
              </a:p>
            </p:txBody>
          </p:sp>
          <p:sp>
            <p:nvSpPr>
              <p:cNvPr id="27" name="Cuadro de texto 642478186">
                <a:extLst>
                  <a:ext uri="{FF2B5EF4-FFF2-40B4-BE49-F238E27FC236}">
                    <a16:creationId xmlns:a16="http://schemas.microsoft.com/office/drawing/2014/main" id="{BF2C9C0E-FAE5-775F-BA6B-F837B91910D0}"/>
                  </a:ext>
                </a:extLst>
              </p:cNvPr>
              <p:cNvSpPr txBox="1"/>
              <p:nvPr/>
            </p:nvSpPr>
            <p:spPr>
              <a:xfrm>
                <a:off x="1188850" y="4606977"/>
                <a:ext cx="1044204" cy="317500"/>
              </a:xfrm>
              <a:prstGeom prst="rect">
                <a:avLst/>
              </a:prstGeom>
              <a:noFill/>
              <a:ln w="9525">
                <a:solidFill>
                  <a:srgbClr val="30247A"/>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07000"/>
                  </a:lnSpc>
                  <a:spcBef>
                    <a:spcPts val="0"/>
                  </a:spcBef>
                  <a:spcAft>
                    <a:spcPts val="800"/>
                  </a:spcAft>
                </a:pPr>
                <a:r>
                  <a:rPr lang="es-ES" sz="1200" b="1">
                    <a:solidFill>
                      <a:schemeClr val="bg2"/>
                    </a:solidFill>
                    <a:effectLst/>
                    <a:latin typeface="Calibri" panose="020F0502020204030204" pitchFamily="34" charset="0"/>
                    <a:ea typeface="Calibri" panose="020F0502020204030204" pitchFamily="34" charset="0"/>
                    <a:cs typeface="Arial" panose="020B0604020202020204" pitchFamily="34" charset="0"/>
                  </a:rPr>
                  <a:t>Wind field</a:t>
                </a:r>
              </a:p>
            </p:txBody>
          </p:sp>
          <p:sp>
            <p:nvSpPr>
              <p:cNvPr id="28" name="Cuadro de texto 833023355">
                <a:extLst>
                  <a:ext uri="{FF2B5EF4-FFF2-40B4-BE49-F238E27FC236}">
                    <a16:creationId xmlns:a16="http://schemas.microsoft.com/office/drawing/2014/main" id="{580AA141-3CFA-B9F0-56F8-A445EBA426FF}"/>
                  </a:ext>
                </a:extLst>
              </p:cNvPr>
              <p:cNvSpPr txBox="1"/>
              <p:nvPr/>
            </p:nvSpPr>
            <p:spPr>
              <a:xfrm>
                <a:off x="5161557" y="2218998"/>
                <a:ext cx="1724943" cy="295910"/>
              </a:xfrm>
              <a:prstGeom prst="rect">
                <a:avLst/>
              </a:prstGeom>
              <a:noFill/>
              <a:ln w="9525">
                <a:solidFill>
                  <a:srgbClr val="30247A"/>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07000"/>
                  </a:lnSpc>
                  <a:spcBef>
                    <a:spcPts val="0"/>
                  </a:spcBef>
                  <a:spcAft>
                    <a:spcPts val="800"/>
                  </a:spcAft>
                </a:pPr>
                <a:r>
                  <a:rPr lang="es-ES" sz="1200" b="1">
                    <a:solidFill>
                      <a:schemeClr val="bg2"/>
                    </a:solidFill>
                    <a:effectLst/>
                    <a:latin typeface="Calibri" panose="020F0502020204030204" pitchFamily="34" charset="0"/>
                    <a:ea typeface="Calibri" panose="020F0502020204030204" pitchFamily="34" charset="0"/>
                    <a:cs typeface="Arial" panose="020B0604020202020204" pitchFamily="34" charset="0"/>
                  </a:rPr>
                  <a:t>Fuel moisture content</a:t>
                </a:r>
              </a:p>
            </p:txBody>
          </p:sp>
          <p:sp>
            <p:nvSpPr>
              <p:cNvPr id="29" name="Cuadro de texto 584540693">
                <a:extLst>
                  <a:ext uri="{FF2B5EF4-FFF2-40B4-BE49-F238E27FC236}">
                    <a16:creationId xmlns:a16="http://schemas.microsoft.com/office/drawing/2014/main" id="{9B4DC540-0918-DB73-3372-5026AF627A2A}"/>
                  </a:ext>
                </a:extLst>
              </p:cNvPr>
              <p:cNvSpPr txBox="1"/>
              <p:nvPr/>
            </p:nvSpPr>
            <p:spPr>
              <a:xfrm>
                <a:off x="3110631" y="4348606"/>
                <a:ext cx="1432988" cy="1048824"/>
              </a:xfrm>
              <a:prstGeom prst="rect">
                <a:avLst/>
              </a:prstGeom>
              <a:noFill/>
              <a:ln w="9525">
                <a:solidFill>
                  <a:srgbClr val="30247A"/>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07000"/>
                  </a:lnSpc>
                  <a:spcBef>
                    <a:spcPts val="0"/>
                  </a:spcBef>
                  <a:spcAft>
                    <a:spcPts val="0"/>
                  </a:spcAft>
                </a:pPr>
                <a:r>
                  <a:rPr lang="es-ES" sz="1200" b="1">
                    <a:solidFill>
                      <a:schemeClr val="bg2"/>
                    </a:solidFill>
                    <a:effectLst/>
                    <a:latin typeface="Calibri" panose="020F0502020204030204" pitchFamily="34" charset="0"/>
                    <a:ea typeface="Calibri" panose="020F0502020204030204" pitchFamily="34" charset="0"/>
                    <a:cs typeface="Arial" panose="020B0604020202020204" pitchFamily="34" charset="0"/>
                  </a:rPr>
                  <a:t>Burned area(ha)</a:t>
                </a:r>
              </a:p>
              <a:p>
                <a:pPr>
                  <a:lnSpc>
                    <a:spcPct val="107000"/>
                  </a:lnSpc>
                </a:pPr>
                <a:r>
                  <a:rPr lang="es-ES" sz="1200" b="1">
                    <a:solidFill>
                      <a:schemeClr val="bg2"/>
                    </a:solidFill>
                    <a:effectLst/>
                    <a:latin typeface="Calibri" panose="020F0502020204030204" pitchFamily="34" charset="0"/>
                    <a:ea typeface="Calibri" panose="020F0502020204030204" pitchFamily="34" charset="0"/>
                    <a:cs typeface="Arial" panose="020B0604020202020204" pitchFamily="34" charset="0"/>
                  </a:rPr>
                  <a:t>Burning areas(ha)</a:t>
                </a:r>
              </a:p>
              <a:p>
                <a:pPr>
                  <a:lnSpc>
                    <a:spcPct val="107000"/>
                  </a:lnSpc>
                </a:pPr>
                <a:r>
                  <a:rPr lang="es-ES" sz="1200" b="1">
                    <a:solidFill>
                      <a:schemeClr val="bg2"/>
                    </a:solidFill>
                    <a:effectLst/>
                    <a:latin typeface="Calibri" panose="020F0502020204030204" pitchFamily="34" charset="0"/>
                    <a:ea typeface="Calibri" panose="020F0502020204030204" pitchFamily="34" charset="0"/>
                    <a:cs typeface="Arial" panose="020B0604020202020204" pitchFamily="34" charset="0"/>
                  </a:rPr>
                  <a:t>Rate of spread</a:t>
                </a:r>
              </a:p>
              <a:p>
                <a:pPr marL="0" marR="0">
                  <a:lnSpc>
                    <a:spcPct val="107000"/>
                  </a:lnSpc>
                  <a:spcBef>
                    <a:spcPts val="0"/>
                  </a:spcBef>
                  <a:spcAft>
                    <a:spcPts val="0"/>
                  </a:spcAft>
                </a:pPr>
                <a:r>
                  <a:rPr lang="es-ES" sz="1200" b="1">
                    <a:solidFill>
                      <a:schemeClr val="bg2"/>
                    </a:solidFill>
                    <a:effectLst/>
                    <a:latin typeface="Calibri" panose="020F0502020204030204" pitchFamily="34" charset="0"/>
                    <a:ea typeface="Calibri" panose="020F0502020204030204" pitchFamily="34" charset="0"/>
                    <a:cs typeface="Arial" panose="020B0604020202020204" pitchFamily="34" charset="0"/>
                  </a:rPr>
                  <a:t>Fuel consumed</a:t>
                </a:r>
              </a:p>
              <a:p>
                <a:pPr marL="0" marR="0">
                  <a:lnSpc>
                    <a:spcPct val="107000"/>
                  </a:lnSpc>
                  <a:spcBef>
                    <a:spcPts val="0"/>
                  </a:spcBef>
                  <a:spcAft>
                    <a:spcPts val="0"/>
                  </a:spcAft>
                </a:pPr>
                <a:r>
                  <a:rPr lang="es-ES" sz="1200" b="1">
                    <a:solidFill>
                      <a:schemeClr val="bg2"/>
                    </a:solidFill>
                    <a:latin typeface="Calibri" panose="020F0502020204030204" pitchFamily="34" charset="0"/>
                    <a:ea typeface="Calibri" panose="020F0502020204030204" pitchFamily="34" charset="0"/>
                    <a:cs typeface="Arial" panose="020B0604020202020204" pitchFamily="34" charset="0"/>
                  </a:rPr>
                  <a:t>Heat release rate</a:t>
                </a:r>
                <a:endParaRPr lang="es-ES" sz="1200" b="1">
                  <a:solidFill>
                    <a:schemeClr val="bg2"/>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1" name="Cuadro de texto 1552884202">
                <a:extLst>
                  <a:ext uri="{FF2B5EF4-FFF2-40B4-BE49-F238E27FC236}">
                    <a16:creationId xmlns:a16="http://schemas.microsoft.com/office/drawing/2014/main" id="{BF4C33A4-56DC-108C-A505-B470E2847EC1}"/>
                  </a:ext>
                </a:extLst>
              </p:cNvPr>
              <p:cNvSpPr txBox="1"/>
              <p:nvPr/>
            </p:nvSpPr>
            <p:spPr>
              <a:xfrm>
                <a:off x="5175100" y="4608956"/>
                <a:ext cx="1708150" cy="323850"/>
              </a:xfrm>
              <a:prstGeom prst="rect">
                <a:avLst/>
              </a:prstGeom>
              <a:noFill/>
              <a:ln w="9525">
                <a:solidFill>
                  <a:srgbClr val="30247A"/>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07000"/>
                  </a:lnSpc>
                  <a:spcBef>
                    <a:spcPts val="0"/>
                  </a:spcBef>
                  <a:spcAft>
                    <a:spcPts val="0"/>
                  </a:spcAft>
                </a:pPr>
                <a:r>
                  <a:rPr lang="es-ES" sz="1200" b="1">
                    <a:solidFill>
                      <a:schemeClr val="bg2"/>
                    </a:solidFill>
                    <a:effectLst/>
                    <a:latin typeface="Calibri" panose="020F0502020204030204" pitchFamily="34" charset="0"/>
                    <a:ea typeface="Calibri" panose="020F0502020204030204" pitchFamily="34" charset="0"/>
                    <a:cs typeface="Arial" panose="020B0604020202020204" pitchFamily="34" charset="0"/>
                  </a:rPr>
                  <a:t>Smoke concentration</a:t>
                </a:r>
              </a:p>
            </p:txBody>
          </p:sp>
          <p:cxnSp>
            <p:nvCxnSpPr>
              <p:cNvPr id="33" name="Conector recto de flecha 32">
                <a:extLst>
                  <a:ext uri="{FF2B5EF4-FFF2-40B4-BE49-F238E27FC236}">
                    <a16:creationId xmlns:a16="http://schemas.microsoft.com/office/drawing/2014/main" id="{C819DA75-7095-2E6C-587C-591485F0DCEE}"/>
                  </a:ext>
                </a:extLst>
              </p:cNvPr>
              <p:cNvCxnSpPr>
                <a:cxnSpLocks/>
              </p:cNvCxnSpPr>
              <p:nvPr/>
            </p:nvCxnSpPr>
            <p:spPr>
              <a:xfrm flipH="1">
                <a:off x="2008990" y="2363624"/>
                <a:ext cx="1249484" cy="959502"/>
              </a:xfrm>
              <a:prstGeom prst="straightConnector1">
                <a:avLst/>
              </a:prstGeom>
              <a:ln w="38100">
                <a:solidFill>
                  <a:srgbClr val="30247A"/>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34" name="Conector recto de flecha 33">
                <a:extLst>
                  <a:ext uri="{FF2B5EF4-FFF2-40B4-BE49-F238E27FC236}">
                    <a16:creationId xmlns:a16="http://schemas.microsoft.com/office/drawing/2014/main" id="{C0801467-75C5-00F1-C7E5-F3BF3792A71C}"/>
                  </a:ext>
                </a:extLst>
              </p:cNvPr>
              <p:cNvCxnSpPr>
                <a:cxnSpLocks/>
              </p:cNvCxnSpPr>
              <p:nvPr/>
            </p:nvCxnSpPr>
            <p:spPr>
              <a:xfrm flipV="1">
                <a:off x="2345060" y="3722829"/>
                <a:ext cx="681348" cy="537785"/>
              </a:xfrm>
              <a:prstGeom prst="straightConnector1">
                <a:avLst/>
              </a:prstGeom>
              <a:ln w="38100">
                <a:solidFill>
                  <a:srgbClr val="30247A"/>
                </a:solidFill>
                <a:tailEnd type="triangle"/>
              </a:ln>
            </p:spPr>
            <p:style>
              <a:lnRef idx="1">
                <a:schemeClr val="accent1"/>
              </a:lnRef>
              <a:fillRef idx="0">
                <a:schemeClr val="accent1"/>
              </a:fillRef>
              <a:effectRef idx="0">
                <a:schemeClr val="accent1"/>
              </a:effectRef>
              <a:fontRef idx="minor">
                <a:schemeClr val="tx1"/>
              </a:fontRef>
            </p:style>
          </p:cxnSp>
          <p:cxnSp>
            <p:nvCxnSpPr>
              <p:cNvPr id="37" name="Conector recto de flecha 36">
                <a:extLst>
                  <a:ext uri="{FF2B5EF4-FFF2-40B4-BE49-F238E27FC236}">
                    <a16:creationId xmlns:a16="http://schemas.microsoft.com/office/drawing/2014/main" id="{5EA2C4B3-6823-7B81-C35A-D06CA8175484}"/>
                  </a:ext>
                </a:extLst>
              </p:cNvPr>
              <p:cNvCxnSpPr>
                <a:cxnSpLocks/>
              </p:cNvCxnSpPr>
              <p:nvPr/>
            </p:nvCxnSpPr>
            <p:spPr>
              <a:xfrm flipH="1">
                <a:off x="4386622" y="2601754"/>
                <a:ext cx="1335070" cy="747265"/>
              </a:xfrm>
              <a:prstGeom prst="straightConnector1">
                <a:avLst/>
              </a:prstGeom>
              <a:ln w="38100">
                <a:solidFill>
                  <a:srgbClr val="30247A"/>
                </a:solidFill>
                <a:tailEnd type="triangle"/>
              </a:ln>
            </p:spPr>
            <p:style>
              <a:lnRef idx="1">
                <a:schemeClr val="accent1"/>
              </a:lnRef>
              <a:fillRef idx="0">
                <a:schemeClr val="accent1"/>
              </a:fillRef>
              <a:effectRef idx="0">
                <a:schemeClr val="accent1"/>
              </a:effectRef>
              <a:fontRef idx="minor">
                <a:schemeClr val="tx1"/>
              </a:fontRef>
            </p:style>
          </p:cxnSp>
          <p:cxnSp>
            <p:nvCxnSpPr>
              <p:cNvPr id="38" name="Conector recto de flecha 37">
                <a:extLst>
                  <a:ext uri="{FF2B5EF4-FFF2-40B4-BE49-F238E27FC236}">
                    <a16:creationId xmlns:a16="http://schemas.microsoft.com/office/drawing/2014/main" id="{82B0B432-92C0-55F4-994E-6813D6E956FB}"/>
                  </a:ext>
                </a:extLst>
              </p:cNvPr>
              <p:cNvCxnSpPr>
                <a:cxnSpLocks/>
              </p:cNvCxnSpPr>
              <p:nvPr/>
            </p:nvCxnSpPr>
            <p:spPr>
              <a:xfrm flipV="1">
                <a:off x="4606636" y="3937584"/>
                <a:ext cx="983720" cy="648000"/>
              </a:xfrm>
              <a:prstGeom prst="straightConnector1">
                <a:avLst/>
              </a:prstGeom>
              <a:ln w="38100">
                <a:solidFill>
                  <a:srgbClr val="30247A"/>
                </a:solidFill>
                <a:tailEnd type="triangle"/>
              </a:ln>
            </p:spPr>
            <p:style>
              <a:lnRef idx="1">
                <a:schemeClr val="accent1"/>
              </a:lnRef>
              <a:fillRef idx="0">
                <a:schemeClr val="accent1"/>
              </a:fillRef>
              <a:effectRef idx="0">
                <a:schemeClr val="accent1"/>
              </a:effectRef>
              <a:fontRef idx="minor">
                <a:schemeClr val="tx1"/>
              </a:fontRef>
            </p:style>
          </p:cxnSp>
          <p:cxnSp>
            <p:nvCxnSpPr>
              <p:cNvPr id="40" name="Conector recto de flecha 39">
                <a:extLst>
                  <a:ext uri="{FF2B5EF4-FFF2-40B4-BE49-F238E27FC236}">
                    <a16:creationId xmlns:a16="http://schemas.microsoft.com/office/drawing/2014/main" id="{E506BA12-8DE5-4571-B5D4-7221A319C6EE}"/>
                  </a:ext>
                </a:extLst>
              </p:cNvPr>
              <p:cNvCxnSpPr>
                <a:cxnSpLocks/>
              </p:cNvCxnSpPr>
              <p:nvPr/>
            </p:nvCxnSpPr>
            <p:spPr>
              <a:xfrm>
                <a:off x="3780666" y="3778945"/>
                <a:ext cx="0" cy="521519"/>
              </a:xfrm>
              <a:prstGeom prst="straightConnector1">
                <a:avLst/>
              </a:prstGeom>
              <a:ln w="38100">
                <a:solidFill>
                  <a:srgbClr val="30247A"/>
                </a:solidFill>
                <a:tailEnd type="triangle"/>
              </a:ln>
            </p:spPr>
            <p:style>
              <a:lnRef idx="1">
                <a:schemeClr val="accent1"/>
              </a:lnRef>
              <a:fillRef idx="0">
                <a:schemeClr val="accent1"/>
              </a:fillRef>
              <a:effectRef idx="0">
                <a:schemeClr val="accent1"/>
              </a:effectRef>
              <a:fontRef idx="minor">
                <a:schemeClr val="tx1"/>
              </a:fontRef>
            </p:style>
          </p:cxnSp>
          <p:cxnSp>
            <p:nvCxnSpPr>
              <p:cNvPr id="42" name="Conector recto de flecha 41">
                <a:extLst>
                  <a:ext uri="{FF2B5EF4-FFF2-40B4-BE49-F238E27FC236}">
                    <a16:creationId xmlns:a16="http://schemas.microsoft.com/office/drawing/2014/main" id="{4F8A95DC-C115-D56D-E039-16922D371C99}"/>
                  </a:ext>
                </a:extLst>
              </p:cNvPr>
              <p:cNvCxnSpPr>
                <a:cxnSpLocks/>
              </p:cNvCxnSpPr>
              <p:nvPr/>
            </p:nvCxnSpPr>
            <p:spPr>
              <a:xfrm>
                <a:off x="4337714" y="2435449"/>
                <a:ext cx="1214207" cy="862289"/>
              </a:xfrm>
              <a:prstGeom prst="straightConnector1">
                <a:avLst/>
              </a:prstGeom>
              <a:ln w="38100">
                <a:solidFill>
                  <a:srgbClr val="30247A"/>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43" name="Conector recto de flecha 42">
                <a:extLst>
                  <a:ext uri="{FF2B5EF4-FFF2-40B4-BE49-F238E27FC236}">
                    <a16:creationId xmlns:a16="http://schemas.microsoft.com/office/drawing/2014/main" id="{5A1F3CB3-611C-E42D-D42D-2005B3934C08}"/>
                  </a:ext>
                </a:extLst>
              </p:cNvPr>
              <p:cNvCxnSpPr>
                <a:cxnSpLocks/>
              </p:cNvCxnSpPr>
              <p:nvPr/>
            </p:nvCxnSpPr>
            <p:spPr>
              <a:xfrm flipV="1">
                <a:off x="2488101" y="3699514"/>
                <a:ext cx="2886231" cy="686599"/>
              </a:xfrm>
              <a:prstGeom prst="straightConnector1">
                <a:avLst/>
              </a:prstGeom>
              <a:ln w="38100">
                <a:solidFill>
                  <a:srgbClr val="30247A"/>
                </a:solidFill>
                <a:tailEnd type="triangle"/>
              </a:ln>
            </p:spPr>
            <p:style>
              <a:lnRef idx="1">
                <a:schemeClr val="accent1"/>
              </a:lnRef>
              <a:fillRef idx="0">
                <a:schemeClr val="accent1"/>
              </a:fillRef>
              <a:effectRef idx="0">
                <a:schemeClr val="accent1"/>
              </a:effectRef>
              <a:fontRef idx="minor">
                <a:schemeClr val="tx1"/>
              </a:fontRef>
            </p:style>
          </p:cxnSp>
          <p:cxnSp>
            <p:nvCxnSpPr>
              <p:cNvPr id="44" name="Conector recto de flecha 43">
                <a:extLst>
                  <a:ext uri="{FF2B5EF4-FFF2-40B4-BE49-F238E27FC236}">
                    <a16:creationId xmlns:a16="http://schemas.microsoft.com/office/drawing/2014/main" id="{7A1894D5-2BE6-28F4-1FC0-E81F6ECEA987}"/>
                  </a:ext>
                </a:extLst>
              </p:cNvPr>
              <p:cNvCxnSpPr>
                <a:cxnSpLocks/>
              </p:cNvCxnSpPr>
              <p:nvPr/>
            </p:nvCxnSpPr>
            <p:spPr>
              <a:xfrm>
                <a:off x="2420234" y="2561087"/>
                <a:ext cx="2880260" cy="959958"/>
              </a:xfrm>
              <a:prstGeom prst="straightConnector1">
                <a:avLst/>
              </a:prstGeom>
              <a:ln w="38100">
                <a:solidFill>
                  <a:srgbClr val="30247A"/>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45" name="Conector recto de flecha 44">
                <a:extLst>
                  <a:ext uri="{FF2B5EF4-FFF2-40B4-BE49-F238E27FC236}">
                    <a16:creationId xmlns:a16="http://schemas.microsoft.com/office/drawing/2014/main" id="{0B5E21B8-6ACC-B445-35CE-7641EA0EEB9E}"/>
                  </a:ext>
                </a:extLst>
              </p:cNvPr>
              <p:cNvCxnSpPr/>
              <p:nvPr/>
            </p:nvCxnSpPr>
            <p:spPr>
              <a:xfrm>
                <a:off x="1685026" y="2798536"/>
                <a:ext cx="0" cy="540000"/>
              </a:xfrm>
              <a:prstGeom prst="straightConnector1">
                <a:avLst/>
              </a:prstGeom>
              <a:ln w="38100">
                <a:solidFill>
                  <a:srgbClr val="30247A"/>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46" name="Conector recto de flecha 45">
                <a:extLst>
                  <a:ext uri="{FF2B5EF4-FFF2-40B4-BE49-F238E27FC236}">
                    <a16:creationId xmlns:a16="http://schemas.microsoft.com/office/drawing/2014/main" id="{978ECEB5-6063-9842-716F-DDE43E675C08}"/>
                  </a:ext>
                </a:extLst>
              </p:cNvPr>
              <p:cNvCxnSpPr>
                <a:cxnSpLocks/>
              </p:cNvCxnSpPr>
              <p:nvPr/>
            </p:nvCxnSpPr>
            <p:spPr>
              <a:xfrm>
                <a:off x="3772411" y="2802940"/>
                <a:ext cx="8255" cy="576000"/>
              </a:xfrm>
              <a:prstGeom prst="straightConnector1">
                <a:avLst/>
              </a:prstGeom>
              <a:ln w="38100">
                <a:solidFill>
                  <a:srgbClr val="30247A"/>
                </a:solidFill>
                <a:tailEnd type="triangle"/>
              </a:ln>
            </p:spPr>
            <p:style>
              <a:lnRef idx="1">
                <a:schemeClr val="accent1"/>
              </a:lnRef>
              <a:fillRef idx="0">
                <a:schemeClr val="accent1"/>
              </a:fillRef>
              <a:effectRef idx="0">
                <a:schemeClr val="accent1"/>
              </a:effectRef>
              <a:fontRef idx="minor">
                <a:schemeClr val="tx1"/>
              </a:fontRef>
            </p:style>
          </p:cxnSp>
          <p:sp>
            <p:nvSpPr>
              <p:cNvPr id="48" name="CuadroTexto 47">
                <a:extLst>
                  <a:ext uri="{FF2B5EF4-FFF2-40B4-BE49-F238E27FC236}">
                    <a16:creationId xmlns:a16="http://schemas.microsoft.com/office/drawing/2014/main" id="{639E3DFB-828D-B029-D3C5-D9AD20D0E0D1}"/>
                  </a:ext>
                </a:extLst>
              </p:cNvPr>
              <p:cNvSpPr txBox="1"/>
              <p:nvPr/>
            </p:nvSpPr>
            <p:spPr>
              <a:xfrm>
                <a:off x="45740" y="2298884"/>
                <a:ext cx="1485860" cy="3970318"/>
              </a:xfrm>
              <a:prstGeom prst="rect">
                <a:avLst/>
              </a:prstGeom>
              <a:noFill/>
            </p:spPr>
            <p:txBody>
              <a:bodyPr wrap="square" rtlCol="0">
                <a:spAutoFit/>
              </a:bodyPr>
              <a:lstStyle/>
              <a:p>
                <a:pPr>
                  <a:lnSpc>
                    <a:spcPct val="90000"/>
                  </a:lnSpc>
                </a:pPr>
                <a:r>
                  <a:rPr lang="es-ES" sz="1400" b="1">
                    <a:solidFill>
                      <a:schemeClr val="bg2"/>
                    </a:solidFill>
                  </a:rPr>
                  <a:t>INPUT</a:t>
                </a:r>
              </a:p>
              <a:p>
                <a:pPr>
                  <a:lnSpc>
                    <a:spcPct val="90000"/>
                  </a:lnSpc>
                </a:pPr>
                <a:endParaRPr lang="es-ES" sz="1400" b="1">
                  <a:solidFill>
                    <a:schemeClr val="bg2"/>
                  </a:solidFill>
                </a:endParaRPr>
              </a:p>
              <a:p>
                <a:pPr>
                  <a:lnSpc>
                    <a:spcPct val="90000"/>
                  </a:lnSpc>
                </a:pPr>
                <a:endParaRPr lang="es-ES" sz="1400" b="1">
                  <a:solidFill>
                    <a:schemeClr val="bg2"/>
                  </a:solidFill>
                </a:endParaRPr>
              </a:p>
              <a:p>
                <a:pPr>
                  <a:lnSpc>
                    <a:spcPct val="90000"/>
                  </a:lnSpc>
                </a:pPr>
                <a:endParaRPr lang="es-ES" sz="1400" b="1">
                  <a:solidFill>
                    <a:schemeClr val="bg2"/>
                  </a:solidFill>
                </a:endParaRPr>
              </a:p>
              <a:p>
                <a:pPr>
                  <a:lnSpc>
                    <a:spcPct val="90000"/>
                  </a:lnSpc>
                </a:pPr>
                <a:endParaRPr lang="es-ES" sz="1400" b="1">
                  <a:solidFill>
                    <a:schemeClr val="bg2"/>
                  </a:solidFill>
                </a:endParaRPr>
              </a:p>
              <a:p>
                <a:pPr>
                  <a:lnSpc>
                    <a:spcPct val="90000"/>
                  </a:lnSpc>
                </a:pPr>
                <a:endParaRPr lang="es-ES" sz="1400" b="1">
                  <a:solidFill>
                    <a:schemeClr val="bg2"/>
                  </a:solidFill>
                </a:endParaRPr>
              </a:p>
              <a:p>
                <a:pPr>
                  <a:lnSpc>
                    <a:spcPct val="90000"/>
                  </a:lnSpc>
                </a:pPr>
                <a:r>
                  <a:rPr lang="es-ES" sz="1400" b="1">
                    <a:solidFill>
                      <a:schemeClr val="bg2"/>
                    </a:solidFill>
                  </a:rPr>
                  <a:t>MODEL</a:t>
                </a:r>
              </a:p>
              <a:p>
                <a:pPr>
                  <a:lnSpc>
                    <a:spcPct val="90000"/>
                  </a:lnSpc>
                </a:pPr>
                <a:endParaRPr lang="es-ES" sz="1400" b="1">
                  <a:solidFill>
                    <a:schemeClr val="bg2"/>
                  </a:solidFill>
                </a:endParaRPr>
              </a:p>
              <a:p>
                <a:pPr>
                  <a:lnSpc>
                    <a:spcPct val="90000"/>
                  </a:lnSpc>
                </a:pPr>
                <a:endParaRPr lang="es-ES" sz="1400" b="1">
                  <a:solidFill>
                    <a:schemeClr val="bg2"/>
                  </a:solidFill>
                </a:endParaRPr>
              </a:p>
              <a:p>
                <a:pPr>
                  <a:lnSpc>
                    <a:spcPct val="90000"/>
                  </a:lnSpc>
                </a:pPr>
                <a:endParaRPr lang="es-ES" sz="1400" b="1">
                  <a:solidFill>
                    <a:schemeClr val="bg2"/>
                  </a:solidFill>
                </a:endParaRPr>
              </a:p>
              <a:p>
                <a:pPr>
                  <a:lnSpc>
                    <a:spcPct val="90000"/>
                  </a:lnSpc>
                </a:pPr>
                <a:endParaRPr lang="es-ES" sz="1400" b="1">
                  <a:solidFill>
                    <a:schemeClr val="bg2"/>
                  </a:solidFill>
                </a:endParaRPr>
              </a:p>
              <a:p>
                <a:pPr>
                  <a:lnSpc>
                    <a:spcPct val="90000"/>
                  </a:lnSpc>
                </a:pPr>
                <a:endParaRPr lang="es-ES" sz="1400" b="1">
                  <a:solidFill>
                    <a:schemeClr val="bg2"/>
                  </a:solidFill>
                </a:endParaRPr>
              </a:p>
              <a:p>
                <a:pPr>
                  <a:lnSpc>
                    <a:spcPct val="90000"/>
                  </a:lnSpc>
                </a:pPr>
                <a:endParaRPr lang="es-ES" sz="1400" b="1">
                  <a:solidFill>
                    <a:schemeClr val="bg2"/>
                  </a:solidFill>
                </a:endParaRPr>
              </a:p>
              <a:p>
                <a:pPr>
                  <a:lnSpc>
                    <a:spcPct val="90000"/>
                  </a:lnSpc>
                </a:pPr>
                <a:endParaRPr lang="es-ES" sz="1400" b="1">
                  <a:solidFill>
                    <a:schemeClr val="bg2"/>
                  </a:solidFill>
                </a:endParaRPr>
              </a:p>
              <a:p>
                <a:pPr>
                  <a:lnSpc>
                    <a:spcPct val="90000"/>
                  </a:lnSpc>
                </a:pPr>
                <a:r>
                  <a:rPr lang="es-ES" sz="1400" b="1">
                    <a:solidFill>
                      <a:schemeClr val="bg2"/>
                    </a:solidFill>
                  </a:rPr>
                  <a:t>OUTPUT</a:t>
                </a:r>
              </a:p>
              <a:p>
                <a:pPr>
                  <a:lnSpc>
                    <a:spcPct val="90000"/>
                  </a:lnSpc>
                </a:pPr>
                <a:endParaRPr lang="es-ES" sz="1400" b="1"/>
              </a:p>
              <a:p>
                <a:pPr>
                  <a:lnSpc>
                    <a:spcPct val="90000"/>
                  </a:lnSpc>
                </a:pPr>
                <a:endParaRPr lang="es-ES" sz="1400" b="1"/>
              </a:p>
              <a:p>
                <a:pPr>
                  <a:lnSpc>
                    <a:spcPct val="90000"/>
                  </a:lnSpc>
                </a:pPr>
                <a:endParaRPr lang="es-ES" sz="1400" b="1"/>
              </a:p>
              <a:p>
                <a:pPr>
                  <a:lnSpc>
                    <a:spcPct val="90000"/>
                  </a:lnSpc>
                </a:pPr>
                <a:endParaRPr lang="es-ES" sz="1400" b="1">
                  <a:solidFill>
                    <a:schemeClr val="accent3">
                      <a:lumMod val="40000"/>
                      <a:lumOff val="60000"/>
                    </a:schemeClr>
                  </a:solidFill>
                </a:endParaRPr>
              </a:p>
              <a:p>
                <a:pPr>
                  <a:lnSpc>
                    <a:spcPct val="90000"/>
                  </a:lnSpc>
                </a:pPr>
                <a:r>
                  <a:rPr lang="es-ES" sz="1400" b="1">
                    <a:solidFill>
                      <a:schemeClr val="bg2"/>
                    </a:solidFill>
                  </a:rPr>
                  <a:t>PARAMETERS</a:t>
                </a:r>
              </a:p>
            </p:txBody>
          </p:sp>
          <p:sp>
            <p:nvSpPr>
              <p:cNvPr id="49" name="Cuadro de texto 642478186">
                <a:extLst>
                  <a:ext uri="{FF2B5EF4-FFF2-40B4-BE49-F238E27FC236}">
                    <a16:creationId xmlns:a16="http://schemas.microsoft.com/office/drawing/2014/main" id="{97A0F7E7-E7D7-74C9-754E-4E8947F8F789}"/>
                  </a:ext>
                </a:extLst>
              </p:cNvPr>
              <p:cNvSpPr txBox="1"/>
              <p:nvPr/>
            </p:nvSpPr>
            <p:spPr>
              <a:xfrm>
                <a:off x="1470728" y="5946016"/>
                <a:ext cx="1078350" cy="317500"/>
              </a:xfrm>
              <a:prstGeom prst="rect">
                <a:avLst/>
              </a:prstGeom>
              <a:noFill/>
              <a:ln w="9525">
                <a:solidFill>
                  <a:srgbClr val="A43905"/>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07000"/>
                  </a:lnSpc>
                  <a:spcBef>
                    <a:spcPts val="0"/>
                  </a:spcBef>
                  <a:spcAft>
                    <a:spcPts val="800"/>
                  </a:spcAft>
                </a:pPr>
                <a:r>
                  <a:rPr lang="es-ES" sz="1200" b="1">
                    <a:solidFill>
                      <a:schemeClr val="bg2"/>
                    </a:solidFill>
                    <a:effectLst/>
                    <a:latin typeface="Calibri" panose="020F0502020204030204" pitchFamily="34" charset="0"/>
                    <a:ea typeface="Calibri" panose="020F0502020204030204" pitchFamily="34" charset="0"/>
                    <a:cs typeface="Arial" panose="020B0604020202020204" pitchFamily="34" charset="0"/>
                  </a:rPr>
                  <a:t>Friction coeff.</a:t>
                </a:r>
              </a:p>
            </p:txBody>
          </p:sp>
          <p:sp>
            <p:nvSpPr>
              <p:cNvPr id="50" name="Cuadro de texto 642478186">
                <a:extLst>
                  <a:ext uri="{FF2B5EF4-FFF2-40B4-BE49-F238E27FC236}">
                    <a16:creationId xmlns:a16="http://schemas.microsoft.com/office/drawing/2014/main" id="{FF99DD8E-5952-DA87-000D-2FE7A50D89F7}"/>
                  </a:ext>
                </a:extLst>
              </p:cNvPr>
              <p:cNvSpPr txBox="1"/>
              <p:nvPr/>
            </p:nvSpPr>
            <p:spPr>
              <a:xfrm>
                <a:off x="2855822" y="5869816"/>
                <a:ext cx="1821030" cy="317500"/>
              </a:xfrm>
              <a:prstGeom prst="rect">
                <a:avLst/>
              </a:prstGeom>
              <a:noFill/>
              <a:ln w="9525">
                <a:solidFill>
                  <a:srgbClr val="A43905"/>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07000"/>
                  </a:lnSpc>
                  <a:spcBef>
                    <a:spcPts val="0"/>
                  </a:spcBef>
                  <a:spcAft>
                    <a:spcPts val="800"/>
                  </a:spcAft>
                </a:pPr>
                <a:r>
                  <a:rPr lang="es-ES" sz="1200" b="1">
                    <a:solidFill>
                      <a:schemeClr val="bg2"/>
                    </a:solidFill>
                    <a:latin typeface="Calibri" panose="020F0502020204030204" pitchFamily="34" charset="0"/>
                    <a:ea typeface="Calibri" panose="020F0502020204030204" pitchFamily="34" charset="0"/>
                    <a:cs typeface="Arial" panose="020B0604020202020204" pitchFamily="34" charset="0"/>
                  </a:rPr>
                  <a:t>Model parameters</a:t>
                </a:r>
                <a:endParaRPr lang="es-ES" sz="1200" b="1">
                  <a:solidFill>
                    <a:schemeClr val="bg2"/>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51" name="Cuadro de texto 642478186">
                <a:extLst>
                  <a:ext uri="{FF2B5EF4-FFF2-40B4-BE49-F238E27FC236}">
                    <a16:creationId xmlns:a16="http://schemas.microsoft.com/office/drawing/2014/main" id="{BA5D0510-1C5B-A87B-2730-740405F188D7}"/>
                  </a:ext>
                </a:extLst>
              </p:cNvPr>
              <p:cNvSpPr txBox="1"/>
              <p:nvPr/>
            </p:nvSpPr>
            <p:spPr>
              <a:xfrm>
                <a:off x="2855822" y="6229856"/>
                <a:ext cx="1821030" cy="317500"/>
              </a:xfrm>
              <a:prstGeom prst="rect">
                <a:avLst/>
              </a:prstGeom>
              <a:noFill/>
              <a:ln w="9525">
                <a:solidFill>
                  <a:srgbClr val="A43905"/>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07000"/>
                  </a:lnSpc>
                  <a:spcBef>
                    <a:spcPts val="0"/>
                  </a:spcBef>
                  <a:spcAft>
                    <a:spcPts val="800"/>
                  </a:spcAft>
                </a:pPr>
                <a:r>
                  <a:rPr lang="es-ES" sz="1200" b="1">
                    <a:solidFill>
                      <a:schemeClr val="bg2"/>
                    </a:solidFill>
                    <a:effectLst/>
                    <a:latin typeface="Calibri" panose="020F0502020204030204" pitchFamily="34" charset="0"/>
                    <a:ea typeface="Calibri" panose="020F0502020204030204" pitchFamily="34" charset="0"/>
                    <a:cs typeface="Arial" panose="020B0604020202020204" pitchFamily="34" charset="0"/>
                  </a:rPr>
                  <a:t>Fuel type parameters</a:t>
                </a:r>
              </a:p>
            </p:txBody>
          </p:sp>
          <p:sp>
            <p:nvSpPr>
              <p:cNvPr id="52" name="Cuadro de texto 642478186">
                <a:extLst>
                  <a:ext uri="{FF2B5EF4-FFF2-40B4-BE49-F238E27FC236}">
                    <a16:creationId xmlns:a16="http://schemas.microsoft.com/office/drawing/2014/main" id="{5511208B-1C93-1983-4947-ADE5D10C9DED}"/>
                  </a:ext>
                </a:extLst>
              </p:cNvPr>
              <p:cNvSpPr txBox="1"/>
              <p:nvPr/>
            </p:nvSpPr>
            <p:spPr>
              <a:xfrm>
                <a:off x="5175098" y="5892016"/>
                <a:ext cx="1708151" cy="317500"/>
              </a:xfrm>
              <a:prstGeom prst="rect">
                <a:avLst/>
              </a:prstGeom>
              <a:noFill/>
              <a:ln w="9525">
                <a:solidFill>
                  <a:srgbClr val="A43905"/>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07000"/>
                  </a:lnSpc>
                  <a:spcBef>
                    <a:spcPts val="0"/>
                  </a:spcBef>
                  <a:spcAft>
                    <a:spcPts val="800"/>
                  </a:spcAft>
                </a:pPr>
                <a:r>
                  <a:rPr lang="es-ES" sz="1200" b="1">
                    <a:solidFill>
                      <a:schemeClr val="bg2"/>
                    </a:solidFill>
                    <a:effectLst/>
                    <a:latin typeface="Calibri" panose="020F0502020204030204" pitchFamily="34" charset="0"/>
                    <a:ea typeface="Calibri" panose="020F0502020204030204" pitchFamily="34" charset="0"/>
                    <a:cs typeface="Arial" panose="020B0604020202020204" pitchFamily="34" charset="0"/>
                  </a:rPr>
                  <a:t>Dispersion coefficients</a:t>
                </a:r>
              </a:p>
            </p:txBody>
          </p:sp>
          <p:sp>
            <p:nvSpPr>
              <p:cNvPr id="53" name="Cuadro de texto 642478186">
                <a:extLst>
                  <a:ext uri="{FF2B5EF4-FFF2-40B4-BE49-F238E27FC236}">
                    <a16:creationId xmlns:a16="http://schemas.microsoft.com/office/drawing/2014/main" id="{969FDA7C-1C8B-F02B-F0F3-406D8AE0F8AA}"/>
                  </a:ext>
                </a:extLst>
              </p:cNvPr>
              <p:cNvSpPr txBox="1"/>
              <p:nvPr/>
            </p:nvSpPr>
            <p:spPr>
              <a:xfrm>
                <a:off x="5178349" y="6252056"/>
                <a:ext cx="1708151" cy="317500"/>
              </a:xfrm>
              <a:prstGeom prst="rect">
                <a:avLst/>
              </a:prstGeom>
              <a:noFill/>
              <a:ln w="9525">
                <a:solidFill>
                  <a:srgbClr val="A43905"/>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07000"/>
                  </a:lnSpc>
                  <a:spcBef>
                    <a:spcPts val="0"/>
                  </a:spcBef>
                  <a:spcAft>
                    <a:spcPts val="800"/>
                  </a:spcAft>
                </a:pPr>
                <a:r>
                  <a:rPr lang="es-ES" sz="1200" b="1">
                    <a:solidFill>
                      <a:schemeClr val="bg2"/>
                    </a:solidFill>
                    <a:effectLst/>
                    <a:latin typeface="Calibri" panose="020F0502020204030204" pitchFamily="34" charset="0"/>
                    <a:ea typeface="Calibri" panose="020F0502020204030204" pitchFamily="34" charset="0"/>
                    <a:cs typeface="Arial" panose="020B0604020202020204" pitchFamily="34" charset="0"/>
                  </a:rPr>
                  <a:t>Emission factor</a:t>
                </a:r>
              </a:p>
            </p:txBody>
          </p:sp>
          <p:cxnSp>
            <p:nvCxnSpPr>
              <p:cNvPr id="6" name="Conector recto de flecha 5">
                <a:extLst>
                  <a:ext uri="{FF2B5EF4-FFF2-40B4-BE49-F238E27FC236}">
                    <a16:creationId xmlns:a16="http://schemas.microsoft.com/office/drawing/2014/main" id="{B9FE60B7-AA1E-5E6C-0DCF-86911DAE2300}"/>
                  </a:ext>
                </a:extLst>
              </p:cNvPr>
              <p:cNvCxnSpPr/>
              <p:nvPr/>
            </p:nvCxnSpPr>
            <p:spPr>
              <a:xfrm>
                <a:off x="1690330" y="3779351"/>
                <a:ext cx="8255" cy="648000"/>
              </a:xfrm>
              <a:prstGeom prst="straightConnector1">
                <a:avLst/>
              </a:prstGeom>
              <a:ln w="38100">
                <a:solidFill>
                  <a:srgbClr val="30247A"/>
                </a:solidFill>
                <a:tailEnd type="triangle"/>
              </a:ln>
            </p:spPr>
            <p:style>
              <a:lnRef idx="1">
                <a:schemeClr val="accent1"/>
              </a:lnRef>
              <a:fillRef idx="0">
                <a:schemeClr val="accent1"/>
              </a:fillRef>
              <a:effectRef idx="0">
                <a:schemeClr val="accent1"/>
              </a:effectRef>
              <a:fontRef idx="minor">
                <a:schemeClr val="tx1"/>
              </a:fontRef>
            </p:style>
          </p:cxnSp>
        </p:grpSp>
      </p:grpSp>
      <p:pic>
        <p:nvPicPr>
          <p:cNvPr id="3" name="Imagen 2">
            <a:extLst>
              <a:ext uri="{FF2B5EF4-FFF2-40B4-BE49-F238E27FC236}">
                <a16:creationId xmlns:a16="http://schemas.microsoft.com/office/drawing/2014/main" id="{DB39E150-EA0D-34C8-5538-747D86291950}"/>
              </a:ext>
            </a:extLst>
          </p:cNvPr>
          <p:cNvPicPr>
            <a:picLocks noChangeAspect="1"/>
          </p:cNvPicPr>
          <p:nvPr/>
        </p:nvPicPr>
        <p:blipFill>
          <a:blip r:embed="rId7"/>
          <a:stretch>
            <a:fillRect/>
          </a:stretch>
        </p:blipFill>
        <p:spPr>
          <a:xfrm>
            <a:off x="9681266" y="253825"/>
            <a:ext cx="2245793" cy="707867"/>
          </a:xfrm>
          <a:prstGeom prst="rect">
            <a:avLst/>
          </a:prstGeom>
        </p:spPr>
      </p:pic>
    </p:spTree>
    <p:extLst>
      <p:ext uri="{BB962C8B-B14F-4D97-AF65-F5344CB8AC3E}">
        <p14:creationId xmlns:p14="http://schemas.microsoft.com/office/powerpoint/2010/main" val="26040384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37">
          <a:extLst>
            <a:ext uri="{FF2B5EF4-FFF2-40B4-BE49-F238E27FC236}">
              <a16:creationId xmlns:a16="http://schemas.microsoft.com/office/drawing/2014/main" id="{C13688E6-7A78-0877-1B0B-04E3BA1D705C}"/>
            </a:ext>
          </a:extLst>
        </p:cNvPr>
        <p:cNvGrpSpPr/>
        <p:nvPr/>
      </p:nvGrpSpPr>
      <p:grpSpPr>
        <a:xfrm>
          <a:off x="0" y="0"/>
          <a:ext cx="0" cy="0"/>
          <a:chOff x="0" y="0"/>
          <a:chExt cx="0" cy="0"/>
        </a:xfrm>
      </p:grpSpPr>
      <p:pic>
        <p:nvPicPr>
          <p:cNvPr id="9" name="Imagen 8" descr="Diagrama&#10;&#10;El contenido generado por IA puede ser incorrecto.">
            <a:extLst>
              <a:ext uri="{FF2B5EF4-FFF2-40B4-BE49-F238E27FC236}">
                <a16:creationId xmlns:a16="http://schemas.microsoft.com/office/drawing/2014/main" id="{212EBA6A-68BC-CE8D-57BD-C2DA4F405F24}"/>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691606" y="75009"/>
            <a:ext cx="10714439" cy="7108031"/>
          </a:xfrm>
          <a:prstGeom prst="rect">
            <a:avLst/>
          </a:prstGeom>
        </p:spPr>
      </p:pic>
      <p:sp>
        <p:nvSpPr>
          <p:cNvPr id="10" name="Google Shape;350;g1577e25b24e_4_0">
            <a:extLst>
              <a:ext uri="{FF2B5EF4-FFF2-40B4-BE49-F238E27FC236}">
                <a16:creationId xmlns:a16="http://schemas.microsoft.com/office/drawing/2014/main" id="{BDA88AB9-6245-B038-624D-005841F75376}"/>
              </a:ext>
            </a:extLst>
          </p:cNvPr>
          <p:cNvSpPr txBox="1"/>
          <p:nvPr/>
        </p:nvSpPr>
        <p:spPr>
          <a:xfrm>
            <a:off x="2189747" y="20270"/>
            <a:ext cx="9168063" cy="1325700"/>
          </a:xfrm>
          <a:prstGeom prst="rect">
            <a:avLst/>
          </a:prstGeom>
          <a:noFill/>
          <a:ln>
            <a:noFill/>
          </a:ln>
        </p:spPr>
        <p:txBody>
          <a:bodyPr spcFirstLastPara="1" wrap="square" lIns="91425" tIns="45700" rIns="91425" bIns="45700" anchor="ctr" anchorCtr="0">
            <a:normAutofit/>
          </a:bodyPr>
          <a:lstStyle/>
          <a:p>
            <a:pPr>
              <a:lnSpc>
                <a:spcPct val="90000"/>
              </a:lnSpc>
            </a:pPr>
            <a:r>
              <a:rPr lang="es-ES" sz="3600" b="1" cap="all">
                <a:solidFill>
                  <a:schemeClr val="bg2"/>
                </a:solidFill>
              </a:rPr>
              <a:t>Webgis architecture</a:t>
            </a:r>
          </a:p>
        </p:txBody>
      </p:sp>
      <p:pic>
        <p:nvPicPr>
          <p:cNvPr id="30" name="Imagen 29" descr="Imagen que contiene Logotipo&#10;&#10;El contenido generado por IA puede ser incorrecto.">
            <a:extLst>
              <a:ext uri="{FF2B5EF4-FFF2-40B4-BE49-F238E27FC236}">
                <a16:creationId xmlns:a16="http://schemas.microsoft.com/office/drawing/2014/main" id="{0D01A840-A8BF-28FE-34A1-72712E5E023A}"/>
              </a:ext>
            </a:extLst>
          </p:cNvPr>
          <p:cNvPicPr>
            <a:picLocks noChangeAspect="1"/>
          </p:cNvPicPr>
          <p:nvPr/>
        </p:nvPicPr>
        <p:blipFill>
          <a:blip r:embed="rId4"/>
          <a:stretch>
            <a:fillRect/>
          </a:stretch>
        </p:blipFill>
        <p:spPr>
          <a:xfrm>
            <a:off x="9779793" y="173589"/>
            <a:ext cx="2076157" cy="867313"/>
          </a:xfrm>
          <a:prstGeom prst="rect">
            <a:avLst/>
          </a:prstGeom>
        </p:spPr>
      </p:pic>
    </p:spTree>
    <p:extLst>
      <p:ext uri="{BB962C8B-B14F-4D97-AF65-F5344CB8AC3E}">
        <p14:creationId xmlns:p14="http://schemas.microsoft.com/office/powerpoint/2010/main" val="18527312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37">
          <a:extLst>
            <a:ext uri="{FF2B5EF4-FFF2-40B4-BE49-F238E27FC236}">
              <a16:creationId xmlns:a16="http://schemas.microsoft.com/office/drawing/2014/main" id="{82199CC3-C2DB-9E5B-8D8A-E504F899B8EA}"/>
            </a:ext>
          </a:extLst>
        </p:cNvPr>
        <p:cNvGrpSpPr/>
        <p:nvPr/>
      </p:nvGrpSpPr>
      <p:grpSpPr>
        <a:xfrm>
          <a:off x="0" y="0"/>
          <a:ext cx="0" cy="0"/>
          <a:chOff x="0" y="0"/>
          <a:chExt cx="0" cy="0"/>
        </a:xfrm>
      </p:grpSpPr>
      <p:sp>
        <p:nvSpPr>
          <p:cNvPr id="3" name="Google Shape;350;g1577e25b24e_4_0">
            <a:extLst>
              <a:ext uri="{FF2B5EF4-FFF2-40B4-BE49-F238E27FC236}">
                <a16:creationId xmlns:a16="http://schemas.microsoft.com/office/drawing/2014/main" id="{ABE9E3C6-DF75-C24F-4209-B104DC35A628}"/>
              </a:ext>
            </a:extLst>
          </p:cNvPr>
          <p:cNvSpPr txBox="1"/>
          <p:nvPr/>
        </p:nvSpPr>
        <p:spPr>
          <a:xfrm>
            <a:off x="2189747" y="20270"/>
            <a:ext cx="9168063" cy="1325700"/>
          </a:xfrm>
          <a:prstGeom prst="rect">
            <a:avLst/>
          </a:prstGeom>
          <a:noFill/>
          <a:ln>
            <a:noFill/>
          </a:ln>
        </p:spPr>
        <p:txBody>
          <a:bodyPr spcFirstLastPara="1" wrap="square" lIns="91425" tIns="45700" rIns="91425" bIns="45700" anchor="ctr" anchorCtr="0">
            <a:normAutofit/>
          </a:bodyPr>
          <a:lstStyle/>
          <a:p>
            <a:pPr>
              <a:lnSpc>
                <a:spcPct val="90000"/>
              </a:lnSpc>
            </a:pPr>
            <a:r>
              <a:rPr lang="es-ES" sz="3600" b="1">
                <a:solidFill>
                  <a:schemeClr val="bg2"/>
                </a:solidFill>
              </a:rPr>
              <a:t>WEBGIS PLATFORM WORKFLOW</a:t>
            </a:r>
          </a:p>
        </p:txBody>
      </p:sp>
      <p:grpSp>
        <p:nvGrpSpPr>
          <p:cNvPr id="49" name="Grupo 48">
            <a:extLst>
              <a:ext uri="{FF2B5EF4-FFF2-40B4-BE49-F238E27FC236}">
                <a16:creationId xmlns:a16="http://schemas.microsoft.com/office/drawing/2014/main" id="{AD05FA96-1C0C-2105-9ABF-E2E5DCEDAC0E}"/>
              </a:ext>
            </a:extLst>
          </p:cNvPr>
          <p:cNvGrpSpPr/>
          <p:nvPr/>
        </p:nvGrpSpPr>
        <p:grpSpPr>
          <a:xfrm>
            <a:off x="994679" y="2102331"/>
            <a:ext cx="10202642" cy="4032000"/>
            <a:chOff x="994679" y="2102331"/>
            <a:chExt cx="10202642" cy="4032000"/>
          </a:xfrm>
        </p:grpSpPr>
        <p:sp>
          <p:nvSpPr>
            <p:cNvPr id="7" name="Rectángulo: esquinas redondeadas 6">
              <a:extLst>
                <a:ext uri="{FF2B5EF4-FFF2-40B4-BE49-F238E27FC236}">
                  <a16:creationId xmlns:a16="http://schemas.microsoft.com/office/drawing/2014/main" id="{11651F9F-FE4E-737F-3235-E8FAD199A308}"/>
                </a:ext>
              </a:extLst>
            </p:cNvPr>
            <p:cNvSpPr/>
            <p:nvPr/>
          </p:nvSpPr>
          <p:spPr>
            <a:xfrm>
              <a:off x="994679" y="2102331"/>
              <a:ext cx="10124906" cy="3904880"/>
            </a:xfrm>
            <a:prstGeom prst="roundRect">
              <a:avLst>
                <a:gd name="adj" fmla="val 9787"/>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 name="Freeform: Shape 9">
              <a:extLst>
                <a:ext uri="{FF2B5EF4-FFF2-40B4-BE49-F238E27FC236}">
                  <a16:creationId xmlns:a16="http://schemas.microsoft.com/office/drawing/2014/main" id="{0B3A9435-DDA1-511C-1F72-F72DD1CB98D8}"/>
                </a:ext>
              </a:extLst>
            </p:cNvPr>
            <p:cNvSpPr/>
            <p:nvPr/>
          </p:nvSpPr>
          <p:spPr>
            <a:xfrm>
              <a:off x="3712253" y="2232936"/>
              <a:ext cx="2138275" cy="1685491"/>
            </a:xfrm>
            <a:custGeom>
              <a:avLst/>
              <a:gdLst>
                <a:gd name="connsiteX0" fmla="*/ 0 w 1383404"/>
                <a:gd name="connsiteY0" fmla="*/ 96885 h 968848"/>
                <a:gd name="connsiteX1" fmla="*/ 96885 w 1383404"/>
                <a:gd name="connsiteY1" fmla="*/ 0 h 968848"/>
                <a:gd name="connsiteX2" fmla="*/ 1286519 w 1383404"/>
                <a:gd name="connsiteY2" fmla="*/ 0 h 968848"/>
                <a:gd name="connsiteX3" fmla="*/ 1383404 w 1383404"/>
                <a:gd name="connsiteY3" fmla="*/ 96885 h 968848"/>
                <a:gd name="connsiteX4" fmla="*/ 1383404 w 1383404"/>
                <a:gd name="connsiteY4" fmla="*/ 871963 h 968848"/>
                <a:gd name="connsiteX5" fmla="*/ 1286519 w 1383404"/>
                <a:gd name="connsiteY5" fmla="*/ 968848 h 968848"/>
                <a:gd name="connsiteX6" fmla="*/ 96885 w 1383404"/>
                <a:gd name="connsiteY6" fmla="*/ 968848 h 968848"/>
                <a:gd name="connsiteX7" fmla="*/ 0 w 1383404"/>
                <a:gd name="connsiteY7" fmla="*/ 871963 h 968848"/>
                <a:gd name="connsiteX8" fmla="*/ 0 w 1383404"/>
                <a:gd name="connsiteY8" fmla="*/ 96885 h 968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3404" h="968848">
                  <a:moveTo>
                    <a:pt x="0" y="96885"/>
                  </a:moveTo>
                  <a:cubicBezTo>
                    <a:pt x="0" y="43377"/>
                    <a:pt x="43377" y="0"/>
                    <a:pt x="96885" y="0"/>
                  </a:cubicBezTo>
                  <a:lnTo>
                    <a:pt x="1286519" y="0"/>
                  </a:lnTo>
                  <a:cubicBezTo>
                    <a:pt x="1340027" y="0"/>
                    <a:pt x="1383404" y="43377"/>
                    <a:pt x="1383404" y="96885"/>
                  </a:cubicBezTo>
                  <a:lnTo>
                    <a:pt x="1383404" y="871963"/>
                  </a:lnTo>
                  <a:cubicBezTo>
                    <a:pt x="1383404" y="925471"/>
                    <a:pt x="1340027" y="968848"/>
                    <a:pt x="1286519" y="968848"/>
                  </a:cubicBezTo>
                  <a:lnTo>
                    <a:pt x="96885" y="968848"/>
                  </a:lnTo>
                  <a:cubicBezTo>
                    <a:pt x="43377" y="968848"/>
                    <a:pt x="0" y="925471"/>
                    <a:pt x="0" y="871963"/>
                  </a:cubicBezTo>
                  <a:lnTo>
                    <a:pt x="0" y="96885"/>
                  </a:lnTo>
                  <a:close/>
                </a:path>
              </a:pathLst>
            </a:custGeom>
            <a:solidFill>
              <a:srgbClr val="FFC437"/>
            </a:solidFill>
            <a:ln>
              <a:noFill/>
            </a:ln>
          </p:spPr>
          <p:style>
            <a:lnRef idx="2">
              <a:schemeClr val="lt1">
                <a:hueOff val="0"/>
                <a:satOff val="0"/>
                <a:lumOff val="0"/>
                <a:alphaOff val="0"/>
              </a:schemeClr>
            </a:lnRef>
            <a:fillRef idx="1">
              <a:scrgbClr r="0" g="0" b="0"/>
            </a:fillRef>
            <a:effectRef idx="0">
              <a:schemeClr val="accent4">
                <a:hueOff val="-669245"/>
                <a:satOff val="819"/>
                <a:lumOff val="370"/>
                <a:alphaOff val="0"/>
              </a:schemeClr>
            </a:effectRef>
            <a:fontRef idx="minor">
              <a:schemeClr val="lt1"/>
            </a:fontRef>
          </p:style>
          <p:txBody>
            <a:bodyPr spcFirstLastPara="0" vert="horz" wrap="square" lIns="70287" tIns="70287" rIns="70287" bIns="70287" numCol="1" spcCol="1270" anchor="ctr" anchorCtr="0">
              <a:noAutofit/>
            </a:bodyPr>
            <a:lstStyle/>
            <a:p>
              <a:pPr marL="0" lvl="0" indent="0" algn="l" defTabSz="466725">
                <a:lnSpc>
                  <a:spcPct val="90000"/>
                </a:lnSpc>
                <a:spcBef>
                  <a:spcPct val="0"/>
                </a:spcBef>
                <a:spcAft>
                  <a:spcPct val="35000"/>
                </a:spcAft>
                <a:buNone/>
              </a:pPr>
              <a:r>
                <a:rPr lang="es-ES" sz="1200" b="1" i="0" u="none" strike="noStrike" kern="1200" cap="none" spc="0" baseline="0">
                  <a:solidFill>
                    <a:schemeClr val="tx1"/>
                  </a:solidFill>
                  <a:uFillTx/>
                  <a:latin typeface="Calibri" panose="020F0502020204030204" pitchFamily="34" charset="0"/>
                  <a:cs typeface="Calibri" panose="020F0502020204030204" pitchFamily="34" charset="0"/>
                </a:rPr>
                <a:t>SIMULATION AREA</a:t>
              </a:r>
            </a:p>
            <a:p>
              <a:pPr marL="0" lvl="0" indent="0" algn="l" defTabSz="466725">
                <a:lnSpc>
                  <a:spcPct val="90000"/>
                </a:lnSpc>
                <a:spcBef>
                  <a:spcPct val="0"/>
                </a:spcBef>
                <a:spcAft>
                  <a:spcPct val="35000"/>
                </a:spcAft>
                <a:buNone/>
              </a:pPr>
              <a:r>
                <a:rPr lang="es-ES" sz="1100" b="1" kern="1200">
                  <a:solidFill>
                    <a:schemeClr val="tx1"/>
                  </a:solidFill>
                  <a:latin typeface="Calibri" panose="020F0502020204030204" pitchFamily="34" charset="0"/>
                  <a:cs typeface="Calibri" panose="020F0502020204030204" pitchFamily="34" charset="0"/>
                </a:rPr>
                <a:t>M-I </a:t>
              </a:r>
              <a:r>
                <a:rPr lang="es-ES" sz="1100" b="1" kern="1200" err="1">
                  <a:solidFill>
                    <a:schemeClr val="tx1"/>
                  </a:solidFill>
                  <a:latin typeface="Calibri" panose="020F0502020204030204" pitchFamily="34" charset="0"/>
                  <a:cs typeface="Calibri" panose="020F0502020204030204" pitchFamily="34" charset="0"/>
                </a:rPr>
                <a:t>Area</a:t>
              </a:r>
              <a:r>
                <a:rPr lang="es-ES" sz="1100" b="1" kern="1200">
                  <a:solidFill>
                    <a:schemeClr val="tx1"/>
                  </a:solidFill>
                  <a:latin typeface="Calibri" panose="020F0502020204030204" pitchFamily="34" charset="0"/>
                  <a:cs typeface="Calibri" panose="020F0502020204030204" pitchFamily="34" charset="0"/>
                </a:rPr>
                <a:t> </a:t>
              </a:r>
              <a:r>
                <a:rPr lang="es-ES" sz="1100" b="1" kern="1200" err="1">
                  <a:solidFill>
                    <a:schemeClr val="tx1"/>
                  </a:solidFill>
                  <a:latin typeface="Calibri" panose="020F0502020204030204" pitchFamily="34" charset="0"/>
                  <a:cs typeface="Calibri" panose="020F0502020204030204" pitchFamily="34" charset="0"/>
                </a:rPr>
                <a:t>selection</a:t>
              </a:r>
              <a:endParaRPr lang="es-ES" sz="1100" b="1" kern="1200">
                <a:solidFill>
                  <a:schemeClr val="tx1"/>
                </a:solidFill>
                <a:latin typeface="Calibri" panose="020F0502020204030204" pitchFamily="34" charset="0"/>
                <a:cs typeface="Calibri" panose="020F0502020204030204" pitchFamily="34" charset="0"/>
              </a:endParaRPr>
            </a:p>
            <a:p>
              <a:pPr marL="0" lvl="0" indent="0" algn="l" defTabSz="466725">
                <a:lnSpc>
                  <a:spcPct val="90000"/>
                </a:lnSpc>
                <a:spcBef>
                  <a:spcPct val="0"/>
                </a:spcBef>
                <a:spcAft>
                  <a:spcPct val="35000"/>
                </a:spcAft>
                <a:buNone/>
              </a:pPr>
              <a:r>
                <a:rPr lang="es-ES" sz="1050" kern="1200" err="1">
                  <a:solidFill>
                    <a:schemeClr val="tx1"/>
                  </a:solidFill>
                  <a:latin typeface="Calibri" panose="020F0502020204030204" pitchFamily="34" charset="0"/>
                  <a:cs typeface="Calibri" panose="020F0502020204030204" pitchFamily="34" charset="0"/>
                </a:rPr>
                <a:t>Bounding</a:t>
              </a:r>
              <a:r>
                <a:rPr lang="es-ES" sz="1050" kern="1200">
                  <a:solidFill>
                    <a:schemeClr val="tx1"/>
                  </a:solidFill>
                  <a:latin typeface="Calibri" panose="020F0502020204030204" pitchFamily="34" charset="0"/>
                  <a:cs typeface="Calibri" panose="020F0502020204030204" pitchFamily="34" charset="0"/>
                </a:rPr>
                <a:t> box</a:t>
              </a:r>
            </a:p>
            <a:p>
              <a:pPr marL="0" lvl="0" indent="0" algn="l" defTabSz="466725">
                <a:lnSpc>
                  <a:spcPct val="90000"/>
                </a:lnSpc>
                <a:spcBef>
                  <a:spcPct val="0"/>
                </a:spcBef>
                <a:spcAft>
                  <a:spcPct val="35000"/>
                </a:spcAft>
                <a:buNone/>
              </a:pPr>
              <a:r>
                <a:rPr lang="es-ES" sz="1050" kern="1200">
                  <a:solidFill>
                    <a:schemeClr val="tx1"/>
                  </a:solidFill>
                  <a:latin typeface="Calibri" panose="020F0502020204030204" pitchFamily="34" charset="0"/>
                  <a:cs typeface="Calibri" panose="020F0502020204030204" pitchFamily="34" charset="0"/>
                </a:rPr>
                <a:t>Geo-referenced</a:t>
              </a:r>
            </a:p>
            <a:p>
              <a:pPr marL="0" lvl="0" indent="0" algn="l" defTabSz="466725">
                <a:lnSpc>
                  <a:spcPct val="90000"/>
                </a:lnSpc>
                <a:spcBef>
                  <a:spcPct val="0"/>
                </a:spcBef>
                <a:spcAft>
                  <a:spcPct val="35000"/>
                </a:spcAft>
                <a:buNone/>
              </a:pPr>
              <a:r>
                <a:rPr lang="es-ES" sz="1200" b="1" kern="1200">
                  <a:solidFill>
                    <a:schemeClr val="tx1"/>
                  </a:solidFill>
                  <a:latin typeface="Calibri" panose="020F0502020204030204" pitchFamily="34" charset="0"/>
                  <a:cs typeface="Calibri" panose="020F0502020204030204" pitchFamily="34" charset="0"/>
                </a:rPr>
                <a:t>GEO DATA</a:t>
              </a:r>
            </a:p>
            <a:p>
              <a:pPr marL="0" lvl="0" indent="0" algn="l" defTabSz="466725">
                <a:lnSpc>
                  <a:spcPct val="90000"/>
                </a:lnSpc>
                <a:spcBef>
                  <a:spcPct val="0"/>
                </a:spcBef>
                <a:spcAft>
                  <a:spcPct val="35000"/>
                </a:spcAft>
                <a:buNone/>
              </a:pPr>
              <a:r>
                <a:rPr lang="es-ES" sz="1050" kern="1200">
                  <a:solidFill>
                    <a:schemeClr val="tx1"/>
                  </a:solidFill>
                  <a:latin typeface="Calibri" panose="020F0502020204030204" pitchFamily="34" charset="0"/>
                  <a:cs typeface="Calibri" panose="020F0502020204030204" pitchFamily="34" charset="0"/>
                </a:rPr>
                <a:t>DEM, Fuel load, fuel type</a:t>
              </a:r>
            </a:p>
          </p:txBody>
        </p:sp>
        <p:sp>
          <p:nvSpPr>
            <p:cNvPr id="10" name="Freeform: Shape 11">
              <a:extLst>
                <a:ext uri="{FF2B5EF4-FFF2-40B4-BE49-F238E27FC236}">
                  <a16:creationId xmlns:a16="http://schemas.microsoft.com/office/drawing/2014/main" id="{4920712D-4941-A184-9D52-BE71FDDBEA72}"/>
                </a:ext>
              </a:extLst>
            </p:cNvPr>
            <p:cNvSpPr/>
            <p:nvPr/>
          </p:nvSpPr>
          <p:spPr>
            <a:xfrm>
              <a:off x="6239644" y="2232936"/>
              <a:ext cx="2138275" cy="1685491"/>
            </a:xfrm>
            <a:custGeom>
              <a:avLst/>
              <a:gdLst>
                <a:gd name="connsiteX0" fmla="*/ 0 w 1383404"/>
                <a:gd name="connsiteY0" fmla="*/ 96885 h 968848"/>
                <a:gd name="connsiteX1" fmla="*/ 96885 w 1383404"/>
                <a:gd name="connsiteY1" fmla="*/ 0 h 968848"/>
                <a:gd name="connsiteX2" fmla="*/ 1286519 w 1383404"/>
                <a:gd name="connsiteY2" fmla="*/ 0 h 968848"/>
                <a:gd name="connsiteX3" fmla="*/ 1383404 w 1383404"/>
                <a:gd name="connsiteY3" fmla="*/ 96885 h 968848"/>
                <a:gd name="connsiteX4" fmla="*/ 1383404 w 1383404"/>
                <a:gd name="connsiteY4" fmla="*/ 871963 h 968848"/>
                <a:gd name="connsiteX5" fmla="*/ 1286519 w 1383404"/>
                <a:gd name="connsiteY5" fmla="*/ 968848 h 968848"/>
                <a:gd name="connsiteX6" fmla="*/ 96885 w 1383404"/>
                <a:gd name="connsiteY6" fmla="*/ 968848 h 968848"/>
                <a:gd name="connsiteX7" fmla="*/ 0 w 1383404"/>
                <a:gd name="connsiteY7" fmla="*/ 871963 h 968848"/>
                <a:gd name="connsiteX8" fmla="*/ 0 w 1383404"/>
                <a:gd name="connsiteY8" fmla="*/ 96885 h 968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3404" h="968848">
                  <a:moveTo>
                    <a:pt x="0" y="96885"/>
                  </a:moveTo>
                  <a:cubicBezTo>
                    <a:pt x="0" y="43377"/>
                    <a:pt x="43377" y="0"/>
                    <a:pt x="96885" y="0"/>
                  </a:cubicBezTo>
                  <a:lnTo>
                    <a:pt x="1286519" y="0"/>
                  </a:lnTo>
                  <a:cubicBezTo>
                    <a:pt x="1340027" y="0"/>
                    <a:pt x="1383404" y="43377"/>
                    <a:pt x="1383404" y="96885"/>
                  </a:cubicBezTo>
                  <a:lnTo>
                    <a:pt x="1383404" y="871963"/>
                  </a:lnTo>
                  <a:cubicBezTo>
                    <a:pt x="1383404" y="925471"/>
                    <a:pt x="1340027" y="968848"/>
                    <a:pt x="1286519" y="968848"/>
                  </a:cubicBezTo>
                  <a:lnTo>
                    <a:pt x="96885" y="968848"/>
                  </a:lnTo>
                  <a:cubicBezTo>
                    <a:pt x="43377" y="968848"/>
                    <a:pt x="0" y="925471"/>
                    <a:pt x="0" y="871963"/>
                  </a:cubicBezTo>
                  <a:lnTo>
                    <a:pt x="0" y="96885"/>
                  </a:lnTo>
                  <a:close/>
                </a:path>
              </a:pathLst>
            </a:custGeom>
            <a:solidFill>
              <a:schemeClr val="accent4"/>
            </a:solidFill>
            <a:ln>
              <a:noFill/>
            </a:ln>
          </p:spPr>
          <p:style>
            <a:lnRef idx="2">
              <a:schemeClr val="lt1">
                <a:hueOff val="0"/>
                <a:satOff val="0"/>
                <a:lumOff val="0"/>
                <a:alphaOff val="0"/>
              </a:schemeClr>
            </a:lnRef>
            <a:fillRef idx="1">
              <a:scrgbClr r="0" g="0" b="0"/>
            </a:fillRef>
            <a:effectRef idx="0">
              <a:schemeClr val="accent4">
                <a:hueOff val="-1338489"/>
                <a:satOff val="1638"/>
                <a:lumOff val="741"/>
                <a:alphaOff val="0"/>
              </a:schemeClr>
            </a:effectRef>
            <a:fontRef idx="minor">
              <a:schemeClr val="lt1"/>
            </a:fontRef>
          </p:style>
          <p:txBody>
            <a:bodyPr spcFirstLastPara="0" vert="horz" wrap="square" lIns="70287" tIns="70287" rIns="70287" bIns="70287" numCol="1" spcCol="1270" anchor="ctr" anchorCtr="0">
              <a:noAutofit/>
            </a:bodyPr>
            <a:lstStyle/>
            <a:p>
              <a:pPr marL="0" lvl="0" indent="0" algn="l" defTabSz="466725">
                <a:lnSpc>
                  <a:spcPct val="90000"/>
                </a:lnSpc>
                <a:spcBef>
                  <a:spcPct val="0"/>
                </a:spcBef>
                <a:spcAft>
                  <a:spcPct val="35000"/>
                </a:spcAft>
                <a:buNone/>
              </a:pPr>
              <a:r>
                <a:rPr lang="es-ES" sz="1200" b="1" i="0" u="none" strike="noStrike" kern="1200" cap="none" spc="0" baseline="0">
                  <a:solidFill>
                    <a:schemeClr val="tx1"/>
                  </a:solidFill>
                  <a:uFillTx/>
                  <a:latin typeface="Calibri" panose="020F0502020204030204" pitchFamily="34" charset="0"/>
                  <a:cs typeface="Calibri" panose="020F0502020204030204" pitchFamily="34" charset="0"/>
                </a:rPr>
                <a:t>FIRE SOURCE</a:t>
              </a:r>
            </a:p>
            <a:p>
              <a:pPr marL="0" lvl="0" indent="0" algn="l" defTabSz="466725">
                <a:lnSpc>
                  <a:spcPct val="90000"/>
                </a:lnSpc>
                <a:spcBef>
                  <a:spcPct val="0"/>
                </a:spcBef>
                <a:spcAft>
                  <a:spcPct val="35000"/>
                </a:spcAft>
                <a:buNone/>
              </a:pPr>
              <a:r>
                <a:rPr lang="es-ES" sz="1100" b="1" i="0" u="none" strike="noStrike" kern="1200" cap="none" spc="0" baseline="0">
                  <a:solidFill>
                    <a:schemeClr val="tx1"/>
                  </a:solidFill>
                  <a:uFillTx/>
                  <a:latin typeface="Calibri" panose="020F0502020204030204" pitchFamily="34" charset="0"/>
                  <a:cs typeface="Calibri" panose="020F0502020204030204" pitchFamily="34" charset="0"/>
                </a:rPr>
                <a:t>M-II </a:t>
              </a:r>
              <a:r>
                <a:rPr lang="es-ES" sz="1100" b="1" i="0" u="none" strike="noStrike" kern="1200" cap="none" spc="0" baseline="0" err="1">
                  <a:solidFill>
                    <a:schemeClr val="tx1"/>
                  </a:solidFill>
                  <a:uFillTx/>
                  <a:latin typeface="Calibri" panose="020F0502020204030204" pitchFamily="34" charset="0"/>
                  <a:cs typeface="Calibri" panose="020F0502020204030204" pitchFamily="34" charset="0"/>
                </a:rPr>
                <a:t>Fire</a:t>
              </a:r>
              <a:r>
                <a:rPr lang="es-ES" sz="1100" b="1" i="0" u="none" strike="noStrike" kern="1200" cap="none" spc="0" baseline="0">
                  <a:solidFill>
                    <a:schemeClr val="tx1"/>
                  </a:solidFill>
                  <a:uFillTx/>
                  <a:latin typeface="Calibri" panose="020F0502020204030204" pitchFamily="34" charset="0"/>
                  <a:cs typeface="Calibri" panose="020F0502020204030204" pitchFamily="34" charset="0"/>
                </a:rPr>
                <a:t> </a:t>
              </a:r>
              <a:r>
                <a:rPr lang="es-ES" sz="1100" b="1" i="0" u="none" strike="noStrike" kern="1200" cap="none" spc="0" baseline="0" err="1">
                  <a:solidFill>
                    <a:schemeClr val="tx1"/>
                  </a:solidFill>
                  <a:uFillTx/>
                  <a:latin typeface="Calibri" panose="020F0502020204030204" pitchFamily="34" charset="0"/>
                  <a:cs typeface="Calibri" panose="020F0502020204030204" pitchFamily="34" charset="0"/>
                </a:rPr>
                <a:t>source</a:t>
              </a:r>
              <a:r>
                <a:rPr lang="es-ES" sz="1100" b="1" i="0" u="none" strike="noStrike" kern="1200" cap="none" spc="0" baseline="0">
                  <a:solidFill>
                    <a:schemeClr val="tx1"/>
                  </a:solidFill>
                  <a:uFillTx/>
                  <a:latin typeface="Calibri" panose="020F0502020204030204" pitchFamily="34" charset="0"/>
                  <a:cs typeface="Calibri" panose="020F0502020204030204" pitchFamily="34" charset="0"/>
                </a:rPr>
                <a:t> position</a:t>
              </a:r>
            </a:p>
            <a:p>
              <a:pPr marL="0" lvl="0" indent="0" algn="l" defTabSz="466725">
                <a:lnSpc>
                  <a:spcPct val="90000"/>
                </a:lnSpc>
                <a:spcBef>
                  <a:spcPct val="0"/>
                </a:spcBef>
                <a:spcAft>
                  <a:spcPct val="35000"/>
                </a:spcAft>
                <a:buNone/>
              </a:pPr>
              <a:r>
                <a:rPr lang="es-ES" sz="1050" b="0" i="0" u="none" strike="noStrike" kern="1200" cap="none" spc="0" baseline="0" err="1">
                  <a:solidFill>
                    <a:schemeClr val="tx1"/>
                  </a:solidFill>
                  <a:uFillTx/>
                  <a:latin typeface="Calibri" panose="020F0502020204030204" pitchFamily="34" charset="0"/>
                  <a:cs typeface="Calibri" panose="020F0502020204030204" pitchFamily="34" charset="0"/>
                </a:rPr>
                <a:t>One</a:t>
              </a:r>
              <a:r>
                <a:rPr lang="es-ES" sz="1050" b="0" i="0" u="none" strike="noStrike" kern="1200" cap="none" spc="0" baseline="0">
                  <a:solidFill>
                    <a:schemeClr val="tx1"/>
                  </a:solidFill>
                  <a:uFillTx/>
                  <a:latin typeface="Calibri" panose="020F0502020204030204" pitchFamily="34" charset="0"/>
                  <a:cs typeface="Calibri" panose="020F0502020204030204" pitchFamily="34" charset="0"/>
                </a:rPr>
                <a:t> </a:t>
              </a:r>
              <a:r>
                <a:rPr lang="es-ES" sz="1050" b="0" i="0" u="none" strike="noStrike" kern="1200" cap="none" spc="0" baseline="0" err="1">
                  <a:solidFill>
                    <a:schemeClr val="tx1"/>
                  </a:solidFill>
                  <a:uFillTx/>
                  <a:latin typeface="Calibri" panose="020F0502020204030204" pitchFamily="34" charset="0"/>
                  <a:cs typeface="Calibri" panose="020F0502020204030204" pitchFamily="34" charset="0"/>
                </a:rPr>
                <a:t>or</a:t>
              </a:r>
              <a:r>
                <a:rPr lang="es-ES" sz="1050" b="0" i="0" u="none" strike="noStrike" kern="1200" cap="none" spc="0" baseline="0">
                  <a:solidFill>
                    <a:schemeClr val="tx1"/>
                  </a:solidFill>
                  <a:uFillTx/>
                  <a:latin typeface="Calibri" panose="020F0502020204030204" pitchFamily="34" charset="0"/>
                  <a:cs typeface="Calibri" panose="020F0502020204030204" pitchFamily="34" charset="0"/>
                </a:rPr>
                <a:t> more </a:t>
              </a:r>
              <a:r>
                <a:rPr lang="es-ES" sz="1050" b="0" i="0" u="none" strike="noStrike" kern="1200" cap="none" spc="0" baseline="0" err="1">
                  <a:solidFill>
                    <a:schemeClr val="tx1"/>
                  </a:solidFill>
                  <a:uFillTx/>
                  <a:latin typeface="Calibri" panose="020F0502020204030204" pitchFamily="34" charset="0"/>
                  <a:cs typeface="Calibri" panose="020F0502020204030204" pitchFamily="34" charset="0"/>
                </a:rPr>
                <a:t>points</a:t>
              </a:r>
              <a:endParaRPr lang="es-ES" sz="1050" b="0" i="0" u="none" strike="noStrike" kern="1200" cap="none" spc="0" baseline="0">
                <a:solidFill>
                  <a:schemeClr val="tx1"/>
                </a:solidFill>
                <a:uFillTx/>
                <a:latin typeface="Calibri" panose="020F0502020204030204" pitchFamily="34" charset="0"/>
                <a:cs typeface="Calibri" panose="020F0502020204030204" pitchFamily="34" charset="0"/>
              </a:endParaRPr>
            </a:p>
            <a:p>
              <a:pPr marL="0" lvl="0" indent="0" algn="l" defTabSz="466725">
                <a:lnSpc>
                  <a:spcPct val="90000"/>
                </a:lnSpc>
                <a:spcBef>
                  <a:spcPct val="0"/>
                </a:spcBef>
                <a:spcAft>
                  <a:spcPct val="35000"/>
                </a:spcAft>
                <a:buNone/>
              </a:pPr>
              <a:r>
                <a:rPr lang="es-ES" sz="1050" kern="1200">
                  <a:solidFill>
                    <a:schemeClr val="tx1"/>
                  </a:solidFill>
                  <a:latin typeface="Calibri" panose="020F0502020204030204" pitchFamily="34" charset="0"/>
                  <a:cs typeface="Calibri" panose="020F0502020204030204" pitchFamily="34" charset="0"/>
                </a:rPr>
                <a:t>Geo-</a:t>
              </a:r>
              <a:r>
                <a:rPr lang="es-ES" sz="1050" kern="1200" err="1">
                  <a:solidFill>
                    <a:schemeClr val="tx1"/>
                  </a:solidFill>
                  <a:latin typeface="Calibri" panose="020F0502020204030204" pitchFamily="34" charset="0"/>
                  <a:cs typeface="Calibri" panose="020F0502020204030204" pitchFamily="34" charset="0"/>
                </a:rPr>
                <a:t>referenced</a:t>
              </a:r>
              <a:endParaRPr lang="es-ES" sz="1050" kern="1200">
                <a:solidFill>
                  <a:schemeClr val="tx1"/>
                </a:solidFill>
                <a:latin typeface="Calibri" panose="020F0502020204030204" pitchFamily="34" charset="0"/>
                <a:cs typeface="Calibri" panose="020F0502020204030204" pitchFamily="34" charset="0"/>
              </a:endParaRPr>
            </a:p>
          </p:txBody>
        </p:sp>
        <p:sp>
          <p:nvSpPr>
            <p:cNvPr id="11" name="Freeform: Shape 13">
              <a:extLst>
                <a:ext uri="{FF2B5EF4-FFF2-40B4-BE49-F238E27FC236}">
                  <a16:creationId xmlns:a16="http://schemas.microsoft.com/office/drawing/2014/main" id="{287427F8-6ADA-5593-1B6E-7F11D2BF2B90}"/>
                </a:ext>
              </a:extLst>
            </p:cNvPr>
            <p:cNvSpPr/>
            <p:nvPr/>
          </p:nvSpPr>
          <p:spPr>
            <a:xfrm>
              <a:off x="8768460" y="2225377"/>
              <a:ext cx="2139524" cy="1684928"/>
            </a:xfrm>
            <a:custGeom>
              <a:avLst/>
              <a:gdLst>
                <a:gd name="connsiteX0" fmla="*/ 0 w 1402934"/>
                <a:gd name="connsiteY0" fmla="*/ 97754 h 977540"/>
                <a:gd name="connsiteX1" fmla="*/ 97754 w 1402934"/>
                <a:gd name="connsiteY1" fmla="*/ 0 h 977540"/>
                <a:gd name="connsiteX2" fmla="*/ 1305180 w 1402934"/>
                <a:gd name="connsiteY2" fmla="*/ 0 h 977540"/>
                <a:gd name="connsiteX3" fmla="*/ 1402934 w 1402934"/>
                <a:gd name="connsiteY3" fmla="*/ 97754 h 977540"/>
                <a:gd name="connsiteX4" fmla="*/ 1402934 w 1402934"/>
                <a:gd name="connsiteY4" fmla="*/ 879786 h 977540"/>
                <a:gd name="connsiteX5" fmla="*/ 1305180 w 1402934"/>
                <a:gd name="connsiteY5" fmla="*/ 977540 h 977540"/>
                <a:gd name="connsiteX6" fmla="*/ 97754 w 1402934"/>
                <a:gd name="connsiteY6" fmla="*/ 977540 h 977540"/>
                <a:gd name="connsiteX7" fmla="*/ 0 w 1402934"/>
                <a:gd name="connsiteY7" fmla="*/ 879786 h 977540"/>
                <a:gd name="connsiteX8" fmla="*/ 0 w 1402934"/>
                <a:gd name="connsiteY8" fmla="*/ 97754 h 977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2934" h="977540">
                  <a:moveTo>
                    <a:pt x="0" y="97754"/>
                  </a:moveTo>
                  <a:cubicBezTo>
                    <a:pt x="0" y="43766"/>
                    <a:pt x="43766" y="0"/>
                    <a:pt x="97754" y="0"/>
                  </a:cubicBezTo>
                  <a:lnTo>
                    <a:pt x="1305180" y="0"/>
                  </a:lnTo>
                  <a:cubicBezTo>
                    <a:pt x="1359168" y="0"/>
                    <a:pt x="1402934" y="43766"/>
                    <a:pt x="1402934" y="97754"/>
                  </a:cubicBezTo>
                  <a:lnTo>
                    <a:pt x="1402934" y="879786"/>
                  </a:lnTo>
                  <a:cubicBezTo>
                    <a:pt x="1402934" y="933774"/>
                    <a:pt x="1359168" y="977540"/>
                    <a:pt x="1305180" y="977540"/>
                  </a:cubicBezTo>
                  <a:lnTo>
                    <a:pt x="97754" y="977540"/>
                  </a:lnTo>
                  <a:cubicBezTo>
                    <a:pt x="43766" y="977540"/>
                    <a:pt x="0" y="933774"/>
                    <a:pt x="0" y="879786"/>
                  </a:cubicBezTo>
                  <a:lnTo>
                    <a:pt x="0" y="97754"/>
                  </a:lnTo>
                  <a:close/>
                </a:path>
              </a:pathLst>
            </a:custGeom>
            <a:solidFill>
              <a:schemeClr val="bg2"/>
            </a:solidFill>
            <a:ln>
              <a:noFill/>
            </a:ln>
          </p:spPr>
          <p:style>
            <a:lnRef idx="2">
              <a:schemeClr val="lt1">
                <a:hueOff val="0"/>
                <a:satOff val="0"/>
                <a:lumOff val="0"/>
                <a:alphaOff val="0"/>
              </a:schemeClr>
            </a:lnRef>
            <a:fillRef idx="1">
              <a:scrgbClr r="0" g="0" b="0"/>
            </a:fillRef>
            <a:effectRef idx="0">
              <a:schemeClr val="accent4">
                <a:hueOff val="-2007734"/>
                <a:satOff val="2458"/>
                <a:lumOff val="1111"/>
                <a:alphaOff val="0"/>
              </a:schemeClr>
            </a:effectRef>
            <a:fontRef idx="minor">
              <a:schemeClr val="lt1"/>
            </a:fontRef>
          </p:style>
          <p:txBody>
            <a:bodyPr spcFirstLastPara="0" vert="horz" wrap="square" lIns="70541" tIns="70541" rIns="70541" bIns="70541" numCol="1" spcCol="1270" anchor="ctr" anchorCtr="0">
              <a:noAutofit/>
            </a:bodyPr>
            <a:lstStyle/>
            <a:p>
              <a:pPr marL="0" lvl="0" indent="0" algn="l" defTabSz="466725">
                <a:lnSpc>
                  <a:spcPct val="90000"/>
                </a:lnSpc>
                <a:spcBef>
                  <a:spcPct val="0"/>
                </a:spcBef>
                <a:spcAft>
                  <a:spcPct val="35000"/>
                </a:spcAft>
                <a:buNone/>
              </a:pPr>
              <a:r>
                <a:rPr lang="es-ES" sz="1200" b="1" i="0" u="none" strike="noStrike" kern="1200" cap="none" spc="0" baseline="0">
                  <a:solidFill>
                    <a:schemeClr val="bg1"/>
                  </a:solidFill>
                  <a:uFillTx/>
                  <a:latin typeface="Calibri" panose="020F0502020204030204" pitchFamily="34" charset="0"/>
                  <a:cs typeface="Calibri" panose="020F0502020204030204" pitchFamily="34" charset="0"/>
                </a:rPr>
                <a:t>FIREWALLS</a:t>
              </a:r>
            </a:p>
            <a:p>
              <a:pPr marL="0" lvl="0" indent="0" algn="l" defTabSz="466725">
                <a:lnSpc>
                  <a:spcPct val="90000"/>
                </a:lnSpc>
                <a:spcBef>
                  <a:spcPct val="0"/>
                </a:spcBef>
                <a:spcAft>
                  <a:spcPct val="35000"/>
                </a:spcAft>
                <a:buNone/>
              </a:pPr>
              <a:r>
                <a:rPr lang="es-ES" sz="1100" b="1" i="0" u="none" strike="noStrike" kern="1200" cap="none" spc="0" baseline="0">
                  <a:solidFill>
                    <a:schemeClr val="bg1"/>
                  </a:solidFill>
                  <a:uFillTx/>
                  <a:latin typeface="Calibri" panose="020F0502020204030204" pitchFamily="34" charset="0"/>
                  <a:cs typeface="Calibri" panose="020F0502020204030204" pitchFamily="34" charset="0"/>
                </a:rPr>
                <a:t>M-III Firewalls position</a:t>
              </a:r>
            </a:p>
            <a:p>
              <a:pPr marL="0" lvl="0" indent="0" algn="l" defTabSz="466725">
                <a:lnSpc>
                  <a:spcPct val="90000"/>
                </a:lnSpc>
                <a:spcBef>
                  <a:spcPct val="0"/>
                </a:spcBef>
                <a:spcAft>
                  <a:spcPct val="35000"/>
                </a:spcAft>
                <a:buNone/>
              </a:pPr>
              <a:r>
                <a:rPr lang="es-ES" sz="1050" i="0" u="none" strike="noStrike" kern="1200" cap="none" spc="0" baseline="0" err="1">
                  <a:solidFill>
                    <a:schemeClr val="bg1"/>
                  </a:solidFill>
                  <a:uFillTx/>
                  <a:latin typeface="Calibri" panose="020F0502020204030204" pitchFamily="34" charset="0"/>
                  <a:cs typeface="Calibri" panose="020F0502020204030204" pitchFamily="34" charset="0"/>
                </a:rPr>
                <a:t>Polyline</a:t>
              </a:r>
              <a:endParaRPr lang="es-ES" sz="1050" i="0" u="none" strike="noStrike" kern="1200" cap="none" spc="0" baseline="0">
                <a:solidFill>
                  <a:schemeClr val="bg1"/>
                </a:solidFill>
                <a:uFillTx/>
                <a:latin typeface="Calibri" panose="020F0502020204030204" pitchFamily="34" charset="0"/>
                <a:cs typeface="Calibri" panose="020F0502020204030204" pitchFamily="34" charset="0"/>
              </a:endParaRPr>
            </a:p>
            <a:p>
              <a:pPr marL="0" lvl="0" indent="0" algn="l" defTabSz="466725">
                <a:lnSpc>
                  <a:spcPct val="90000"/>
                </a:lnSpc>
                <a:spcBef>
                  <a:spcPct val="0"/>
                </a:spcBef>
                <a:spcAft>
                  <a:spcPct val="35000"/>
                </a:spcAft>
                <a:buNone/>
              </a:pPr>
              <a:r>
                <a:rPr lang="es-ES" sz="1100" b="1" kern="1200">
                  <a:solidFill>
                    <a:schemeClr val="bg1"/>
                  </a:solidFill>
                  <a:latin typeface="Calibri" panose="020F0502020204030204" pitchFamily="34" charset="0"/>
                  <a:cs typeface="Calibri" panose="020F0502020204030204" pitchFamily="34" charset="0"/>
                </a:rPr>
                <a:t>W-III </a:t>
              </a:r>
            </a:p>
            <a:p>
              <a:pPr marL="0" lvl="0" indent="0" algn="l" defTabSz="466725">
                <a:lnSpc>
                  <a:spcPct val="90000"/>
                </a:lnSpc>
                <a:spcBef>
                  <a:spcPct val="0"/>
                </a:spcBef>
                <a:spcAft>
                  <a:spcPct val="35000"/>
                </a:spcAft>
                <a:buNone/>
              </a:pPr>
              <a:r>
                <a:rPr lang="es-ES" sz="1050" b="0" kern="1200">
                  <a:solidFill>
                    <a:schemeClr val="bg1"/>
                  </a:solidFill>
                  <a:latin typeface="Calibri" panose="020F0502020204030204" pitchFamily="34" charset="0"/>
                  <a:cs typeface="Calibri" panose="020F0502020204030204" pitchFamily="34" charset="0"/>
                </a:rPr>
                <a:t>Firewall </a:t>
              </a:r>
              <a:r>
                <a:rPr lang="es-ES" sz="1050" b="0" kern="1200" err="1">
                  <a:solidFill>
                    <a:schemeClr val="bg1"/>
                  </a:solidFill>
                  <a:latin typeface="Calibri" panose="020F0502020204030204" pitchFamily="34" charset="0"/>
                  <a:cs typeface="Calibri" panose="020F0502020204030204" pitchFamily="34" charset="0"/>
                </a:rPr>
                <a:t>width</a:t>
              </a:r>
              <a:endParaRPr lang="es-ES" sz="700" b="0" kern="1200">
                <a:solidFill>
                  <a:schemeClr val="bg1"/>
                </a:solidFill>
                <a:latin typeface="Calibri" panose="020F0502020204030204" pitchFamily="34" charset="0"/>
                <a:cs typeface="Calibri" panose="020F0502020204030204" pitchFamily="34" charset="0"/>
              </a:endParaRPr>
            </a:p>
          </p:txBody>
        </p:sp>
        <p:sp>
          <p:nvSpPr>
            <p:cNvPr id="12" name="Freeform: Shape 7">
              <a:extLst>
                <a:ext uri="{FF2B5EF4-FFF2-40B4-BE49-F238E27FC236}">
                  <a16:creationId xmlns:a16="http://schemas.microsoft.com/office/drawing/2014/main" id="{C511CC0D-033F-E03C-E40B-93827000882D}"/>
                </a:ext>
              </a:extLst>
            </p:cNvPr>
            <p:cNvSpPr/>
            <p:nvPr/>
          </p:nvSpPr>
          <p:spPr>
            <a:xfrm>
              <a:off x="1161827" y="2232936"/>
              <a:ext cx="2140982" cy="1685491"/>
            </a:xfrm>
            <a:custGeom>
              <a:avLst/>
              <a:gdLst>
                <a:gd name="connsiteX0" fmla="*/ 0 w 1385156"/>
                <a:gd name="connsiteY0" fmla="*/ 96885 h 968848"/>
                <a:gd name="connsiteX1" fmla="*/ 96885 w 1385156"/>
                <a:gd name="connsiteY1" fmla="*/ 0 h 968848"/>
                <a:gd name="connsiteX2" fmla="*/ 1288271 w 1385156"/>
                <a:gd name="connsiteY2" fmla="*/ 0 h 968848"/>
                <a:gd name="connsiteX3" fmla="*/ 1385156 w 1385156"/>
                <a:gd name="connsiteY3" fmla="*/ 96885 h 968848"/>
                <a:gd name="connsiteX4" fmla="*/ 1385156 w 1385156"/>
                <a:gd name="connsiteY4" fmla="*/ 871963 h 968848"/>
                <a:gd name="connsiteX5" fmla="*/ 1288271 w 1385156"/>
                <a:gd name="connsiteY5" fmla="*/ 968848 h 968848"/>
                <a:gd name="connsiteX6" fmla="*/ 96885 w 1385156"/>
                <a:gd name="connsiteY6" fmla="*/ 968848 h 968848"/>
                <a:gd name="connsiteX7" fmla="*/ 0 w 1385156"/>
                <a:gd name="connsiteY7" fmla="*/ 871963 h 968848"/>
                <a:gd name="connsiteX8" fmla="*/ 0 w 1385156"/>
                <a:gd name="connsiteY8" fmla="*/ 96885 h 968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5156" h="968848">
                  <a:moveTo>
                    <a:pt x="0" y="96885"/>
                  </a:moveTo>
                  <a:cubicBezTo>
                    <a:pt x="0" y="43377"/>
                    <a:pt x="43377" y="0"/>
                    <a:pt x="96885" y="0"/>
                  </a:cubicBezTo>
                  <a:lnTo>
                    <a:pt x="1288271" y="0"/>
                  </a:lnTo>
                  <a:cubicBezTo>
                    <a:pt x="1341779" y="0"/>
                    <a:pt x="1385156" y="43377"/>
                    <a:pt x="1385156" y="96885"/>
                  </a:cubicBezTo>
                  <a:lnTo>
                    <a:pt x="1385156" y="871963"/>
                  </a:lnTo>
                  <a:cubicBezTo>
                    <a:pt x="1385156" y="925471"/>
                    <a:pt x="1341779" y="968848"/>
                    <a:pt x="1288271" y="968848"/>
                  </a:cubicBezTo>
                  <a:lnTo>
                    <a:pt x="96885" y="968848"/>
                  </a:lnTo>
                  <a:cubicBezTo>
                    <a:pt x="43377" y="968848"/>
                    <a:pt x="0" y="925471"/>
                    <a:pt x="0" y="871963"/>
                  </a:cubicBezTo>
                  <a:lnTo>
                    <a:pt x="0" y="96885"/>
                  </a:lnTo>
                  <a:close/>
                </a:path>
              </a:pathLst>
            </a:custGeom>
            <a:solidFill>
              <a:schemeClr val="bg2"/>
            </a:solidFill>
            <a:ln>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70287" tIns="70287" rIns="70287" bIns="70287" numCol="1" spcCol="1270" anchor="ctr" anchorCtr="0">
              <a:noAutofit/>
            </a:bodyPr>
            <a:lstStyle/>
            <a:p>
              <a:pPr marL="0" lvl="0" indent="0" algn="l" defTabSz="466725">
                <a:lnSpc>
                  <a:spcPct val="90000"/>
                </a:lnSpc>
                <a:spcBef>
                  <a:spcPct val="0"/>
                </a:spcBef>
                <a:spcAft>
                  <a:spcPct val="35000"/>
                </a:spcAft>
                <a:buNone/>
              </a:pPr>
              <a:r>
                <a:rPr lang="es-ES" sz="1200" b="1" i="0" u="none" strike="noStrike" kern="1200" cap="none" spc="0" baseline="0">
                  <a:solidFill>
                    <a:schemeClr val="bg1"/>
                  </a:solidFill>
                  <a:uFillTx/>
                  <a:latin typeface="Calibri"/>
                </a:rPr>
                <a:t>BASIC DATA EVENT</a:t>
              </a:r>
            </a:p>
            <a:p>
              <a:pPr marL="0" lvl="0" indent="0" algn="l" defTabSz="466725">
                <a:lnSpc>
                  <a:spcPct val="90000"/>
                </a:lnSpc>
                <a:spcBef>
                  <a:spcPct val="0"/>
                </a:spcBef>
                <a:spcAft>
                  <a:spcPct val="35000"/>
                </a:spcAft>
                <a:buNone/>
              </a:pPr>
              <a:r>
                <a:rPr lang="es-ES" sz="1100" b="1" i="0" u="none" strike="noStrike" kern="1200" cap="none" spc="0" baseline="0">
                  <a:solidFill>
                    <a:schemeClr val="bg1"/>
                  </a:solidFill>
                  <a:uFillTx/>
                  <a:latin typeface="Calibri"/>
                </a:rPr>
                <a:t>W-I </a:t>
              </a:r>
              <a:r>
                <a:rPr lang="es-ES" sz="1100" b="1" i="0" u="none" strike="noStrike" kern="1200" cap="none" spc="0" baseline="0" err="1">
                  <a:solidFill>
                    <a:schemeClr val="bg1"/>
                  </a:solidFill>
                  <a:uFillTx/>
                  <a:latin typeface="Calibri"/>
                </a:rPr>
                <a:t>Metadata</a:t>
              </a:r>
              <a:endParaRPr lang="es-ES" sz="1100" b="1" i="0" u="none" strike="noStrike" kern="1200" cap="none" spc="0" baseline="0">
                <a:solidFill>
                  <a:schemeClr val="bg1"/>
                </a:solidFill>
                <a:uFillTx/>
                <a:latin typeface="Calibri"/>
              </a:endParaRPr>
            </a:p>
            <a:p>
              <a:pPr marL="0" lvl="0" indent="0" algn="l" defTabSz="466725">
                <a:lnSpc>
                  <a:spcPct val="90000"/>
                </a:lnSpc>
                <a:spcBef>
                  <a:spcPct val="0"/>
                </a:spcBef>
                <a:spcAft>
                  <a:spcPct val="35000"/>
                </a:spcAft>
                <a:buNone/>
              </a:pPr>
              <a:r>
                <a:rPr lang="es-ES" sz="1050" b="0" i="0" u="none" strike="noStrike" kern="1200" cap="none" spc="0" baseline="0" err="1">
                  <a:solidFill>
                    <a:schemeClr val="bg1"/>
                  </a:solidFill>
                  <a:uFillTx/>
                  <a:latin typeface="Calibri"/>
                </a:rPr>
                <a:t>Title</a:t>
              </a:r>
              <a:r>
                <a:rPr lang="es-ES" sz="1050" b="0" i="0" u="none" strike="noStrike" kern="1200" cap="none" spc="0" baseline="0">
                  <a:solidFill>
                    <a:schemeClr val="bg1"/>
                  </a:solidFill>
                  <a:uFillTx/>
                  <a:latin typeface="Calibri"/>
                </a:rPr>
                <a:t>/date/</a:t>
              </a:r>
              <a:r>
                <a:rPr lang="es-ES" sz="1050" b="0" i="0" u="none" strike="noStrike" kern="1200" cap="none" spc="0" baseline="0" err="1">
                  <a:solidFill>
                    <a:schemeClr val="bg1"/>
                  </a:solidFill>
                  <a:uFillTx/>
                  <a:latin typeface="Calibri"/>
                </a:rPr>
                <a:t>description</a:t>
              </a:r>
              <a:endParaRPr lang="es-ES" sz="1050" b="0" i="0" u="none" strike="noStrike" kern="1200" cap="none" spc="0" baseline="0">
                <a:solidFill>
                  <a:schemeClr val="bg1"/>
                </a:solidFill>
                <a:uFillTx/>
                <a:latin typeface="Calibri"/>
              </a:endParaRPr>
            </a:p>
            <a:p>
              <a:pPr marL="0" lvl="0" indent="0" algn="l" defTabSz="466725">
                <a:lnSpc>
                  <a:spcPct val="90000"/>
                </a:lnSpc>
                <a:spcBef>
                  <a:spcPct val="0"/>
                </a:spcBef>
                <a:spcAft>
                  <a:spcPct val="35000"/>
                </a:spcAft>
                <a:buNone/>
              </a:pPr>
              <a:r>
                <a:rPr lang="es-ES" sz="1100" b="1" i="0" u="none" strike="noStrike" kern="1200" cap="none" spc="0" baseline="0">
                  <a:solidFill>
                    <a:schemeClr val="bg1"/>
                  </a:solidFill>
                  <a:uFillTx/>
                  <a:latin typeface="Calibri"/>
                </a:rPr>
                <a:t>W-II </a:t>
              </a:r>
              <a:r>
                <a:rPr lang="es-ES" sz="1100" b="1" i="0" u="none" strike="noStrike" kern="1200" cap="none" spc="0" baseline="0" err="1">
                  <a:solidFill>
                    <a:schemeClr val="bg1"/>
                  </a:solidFill>
                  <a:uFillTx/>
                  <a:latin typeface="Calibri"/>
                </a:rPr>
                <a:t>Configuration</a:t>
              </a:r>
              <a:endParaRPr lang="es-ES" sz="1100" b="1" i="0" u="none" strike="noStrike" kern="1200" cap="none" spc="0" baseline="0">
                <a:solidFill>
                  <a:schemeClr val="bg1"/>
                </a:solidFill>
                <a:uFillTx/>
                <a:latin typeface="Calibri"/>
              </a:endParaRPr>
            </a:p>
            <a:p>
              <a:pPr marL="0" lvl="0" indent="0" algn="l" defTabSz="466725">
                <a:lnSpc>
                  <a:spcPct val="90000"/>
                </a:lnSpc>
                <a:spcBef>
                  <a:spcPct val="0"/>
                </a:spcBef>
                <a:spcAft>
                  <a:spcPct val="35000"/>
                </a:spcAft>
                <a:buNone/>
              </a:pPr>
              <a:r>
                <a:rPr lang="es-ES" sz="1050" b="0" i="0" u="none" strike="noStrike" kern="1200" cap="none" spc="0" baseline="0">
                  <a:solidFill>
                    <a:schemeClr val="bg1"/>
                  </a:solidFill>
                  <a:uFillTx/>
                  <a:latin typeface="Calibri"/>
                </a:rPr>
                <a:t>Time/Output/Accuracy</a:t>
              </a:r>
            </a:p>
            <a:p>
              <a:pPr marL="0" lvl="0" indent="0" algn="l" defTabSz="466725">
                <a:lnSpc>
                  <a:spcPct val="90000"/>
                </a:lnSpc>
                <a:spcBef>
                  <a:spcPct val="0"/>
                </a:spcBef>
                <a:spcAft>
                  <a:spcPct val="35000"/>
                </a:spcAft>
                <a:buNone/>
              </a:pPr>
              <a:r>
                <a:rPr lang="es-ES" sz="1050" kern="1200">
                  <a:solidFill>
                    <a:schemeClr val="bg1"/>
                  </a:solidFill>
                  <a:latin typeface="Calibri"/>
                </a:rPr>
                <a:t>Activate smoke</a:t>
              </a:r>
            </a:p>
            <a:p>
              <a:pPr marL="0" lvl="0" indent="0" algn="l" defTabSz="466725">
                <a:lnSpc>
                  <a:spcPct val="90000"/>
                </a:lnSpc>
                <a:spcBef>
                  <a:spcPct val="0"/>
                </a:spcBef>
                <a:spcAft>
                  <a:spcPct val="35000"/>
                </a:spcAft>
                <a:buNone/>
              </a:pPr>
              <a:r>
                <a:rPr lang="es-ES" sz="1050" b="0" i="0" u="none" strike="noStrike" kern="1200" cap="none" spc="0" baseline="0">
                  <a:solidFill>
                    <a:schemeClr val="bg1"/>
                  </a:solidFill>
                  <a:uFillTx/>
                  <a:latin typeface="Calibri"/>
                </a:rPr>
                <a:t>Activate fire-spotting</a:t>
              </a:r>
              <a:endParaRPr lang="es-ES" b="0" i="0" u="none" strike="noStrike" kern="1200" cap="none" spc="0" baseline="0">
                <a:solidFill>
                  <a:schemeClr val="bg1"/>
                </a:solidFill>
                <a:uFillTx/>
                <a:latin typeface="Calibri"/>
              </a:endParaRPr>
            </a:p>
          </p:txBody>
        </p:sp>
        <p:sp>
          <p:nvSpPr>
            <p:cNvPr id="13" name="Freeform: Shape 8">
              <a:extLst>
                <a:ext uri="{FF2B5EF4-FFF2-40B4-BE49-F238E27FC236}">
                  <a16:creationId xmlns:a16="http://schemas.microsoft.com/office/drawing/2014/main" id="{5AAA9D6C-FD79-779F-8081-C6B4289B4CDD}"/>
                </a:ext>
              </a:extLst>
            </p:cNvPr>
            <p:cNvSpPr/>
            <p:nvPr/>
          </p:nvSpPr>
          <p:spPr>
            <a:xfrm>
              <a:off x="3332079" y="2964654"/>
              <a:ext cx="365472" cy="222056"/>
            </a:xfrm>
            <a:custGeom>
              <a:avLst/>
              <a:gdLst>
                <a:gd name="connsiteX0" fmla="*/ 0 w 297006"/>
                <a:gd name="connsiteY0" fmla="*/ 69488 h 347441"/>
                <a:gd name="connsiteX1" fmla="*/ 148503 w 297006"/>
                <a:gd name="connsiteY1" fmla="*/ 69488 h 347441"/>
                <a:gd name="connsiteX2" fmla="*/ 148503 w 297006"/>
                <a:gd name="connsiteY2" fmla="*/ 0 h 347441"/>
                <a:gd name="connsiteX3" fmla="*/ 297006 w 297006"/>
                <a:gd name="connsiteY3" fmla="*/ 173721 h 347441"/>
                <a:gd name="connsiteX4" fmla="*/ 148503 w 297006"/>
                <a:gd name="connsiteY4" fmla="*/ 347441 h 347441"/>
                <a:gd name="connsiteX5" fmla="*/ 148503 w 297006"/>
                <a:gd name="connsiteY5" fmla="*/ 277953 h 347441"/>
                <a:gd name="connsiteX6" fmla="*/ 0 w 297006"/>
                <a:gd name="connsiteY6" fmla="*/ 277953 h 347441"/>
                <a:gd name="connsiteX7" fmla="*/ 0 w 297006"/>
                <a:gd name="connsiteY7" fmla="*/ 69488 h 347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7006" h="347441">
                  <a:moveTo>
                    <a:pt x="0" y="69488"/>
                  </a:moveTo>
                  <a:lnTo>
                    <a:pt x="148503" y="69488"/>
                  </a:lnTo>
                  <a:lnTo>
                    <a:pt x="148503" y="0"/>
                  </a:lnTo>
                  <a:lnTo>
                    <a:pt x="297006" y="173721"/>
                  </a:lnTo>
                  <a:lnTo>
                    <a:pt x="148503" y="347441"/>
                  </a:lnTo>
                  <a:lnTo>
                    <a:pt x="148503" y="277953"/>
                  </a:lnTo>
                  <a:lnTo>
                    <a:pt x="0" y="277953"/>
                  </a:lnTo>
                  <a:lnTo>
                    <a:pt x="0" y="69488"/>
                  </a:lnTo>
                  <a:close/>
                </a:path>
              </a:pathLst>
            </a:custGeom>
            <a:solidFill>
              <a:schemeClr val="accent6"/>
            </a:solidFill>
            <a:ln>
              <a:solidFill>
                <a:schemeClr val="bg1"/>
              </a:solidFill>
            </a:ln>
          </p:spPr>
          <p:style>
            <a:lnRef idx="0">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0" tIns="69488" rIns="89102" bIns="69488" numCol="1" spcCol="1270" anchor="ctr" anchorCtr="0">
              <a:noAutofit/>
            </a:bodyPr>
            <a:lstStyle/>
            <a:p>
              <a:pPr marL="0" lvl="0" indent="0" algn="ctr" defTabSz="666750">
                <a:lnSpc>
                  <a:spcPct val="90000"/>
                </a:lnSpc>
                <a:spcBef>
                  <a:spcPct val="0"/>
                </a:spcBef>
                <a:spcAft>
                  <a:spcPct val="35000"/>
                </a:spcAft>
                <a:buNone/>
              </a:pPr>
              <a:endParaRPr lang="es-ES" sz="1800" kern="1200"/>
            </a:p>
          </p:txBody>
        </p:sp>
        <p:sp>
          <p:nvSpPr>
            <p:cNvPr id="14" name="Freeform: Shape 10">
              <a:extLst>
                <a:ext uri="{FF2B5EF4-FFF2-40B4-BE49-F238E27FC236}">
                  <a16:creationId xmlns:a16="http://schemas.microsoft.com/office/drawing/2014/main" id="{44B10912-091D-55AA-2B35-9BF015309DDF}"/>
                </a:ext>
              </a:extLst>
            </p:cNvPr>
            <p:cNvSpPr/>
            <p:nvPr/>
          </p:nvSpPr>
          <p:spPr>
            <a:xfrm>
              <a:off x="5857784" y="2964654"/>
              <a:ext cx="365472" cy="222056"/>
            </a:xfrm>
            <a:custGeom>
              <a:avLst/>
              <a:gdLst>
                <a:gd name="connsiteX0" fmla="*/ 0 w 297006"/>
                <a:gd name="connsiteY0" fmla="*/ 69488 h 347441"/>
                <a:gd name="connsiteX1" fmla="*/ 148503 w 297006"/>
                <a:gd name="connsiteY1" fmla="*/ 69488 h 347441"/>
                <a:gd name="connsiteX2" fmla="*/ 148503 w 297006"/>
                <a:gd name="connsiteY2" fmla="*/ 0 h 347441"/>
                <a:gd name="connsiteX3" fmla="*/ 297006 w 297006"/>
                <a:gd name="connsiteY3" fmla="*/ 173721 h 347441"/>
                <a:gd name="connsiteX4" fmla="*/ 148503 w 297006"/>
                <a:gd name="connsiteY4" fmla="*/ 347441 h 347441"/>
                <a:gd name="connsiteX5" fmla="*/ 148503 w 297006"/>
                <a:gd name="connsiteY5" fmla="*/ 277953 h 347441"/>
                <a:gd name="connsiteX6" fmla="*/ 0 w 297006"/>
                <a:gd name="connsiteY6" fmla="*/ 277953 h 347441"/>
                <a:gd name="connsiteX7" fmla="*/ 0 w 297006"/>
                <a:gd name="connsiteY7" fmla="*/ 69488 h 347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7006" h="347441">
                  <a:moveTo>
                    <a:pt x="0" y="69488"/>
                  </a:moveTo>
                  <a:lnTo>
                    <a:pt x="148503" y="69488"/>
                  </a:lnTo>
                  <a:lnTo>
                    <a:pt x="148503" y="0"/>
                  </a:lnTo>
                  <a:lnTo>
                    <a:pt x="297006" y="173721"/>
                  </a:lnTo>
                  <a:lnTo>
                    <a:pt x="148503" y="347441"/>
                  </a:lnTo>
                  <a:lnTo>
                    <a:pt x="148503" y="277953"/>
                  </a:lnTo>
                  <a:lnTo>
                    <a:pt x="0" y="277953"/>
                  </a:lnTo>
                  <a:lnTo>
                    <a:pt x="0" y="69488"/>
                  </a:lnTo>
                  <a:close/>
                </a:path>
              </a:pathLst>
            </a:custGeom>
            <a:solidFill>
              <a:schemeClr val="accent6"/>
            </a:solidFill>
            <a:ln>
              <a:solidFill>
                <a:schemeClr val="bg1"/>
              </a:solidFill>
            </a:ln>
          </p:spPr>
          <p:style>
            <a:lnRef idx="0">
              <a:schemeClr val="lt1">
                <a:hueOff val="0"/>
                <a:satOff val="0"/>
                <a:lumOff val="0"/>
                <a:alphaOff val="0"/>
              </a:schemeClr>
            </a:lnRef>
            <a:fillRef idx="1">
              <a:scrgbClr r="0" g="0" b="0"/>
            </a:fillRef>
            <a:effectRef idx="0">
              <a:schemeClr val="accent4">
                <a:hueOff val="-752900"/>
                <a:satOff val="922"/>
                <a:lumOff val="417"/>
                <a:alphaOff val="0"/>
              </a:schemeClr>
            </a:effectRef>
            <a:fontRef idx="minor">
              <a:schemeClr val="lt1"/>
            </a:fontRef>
          </p:style>
          <p:txBody>
            <a:bodyPr spcFirstLastPara="0" vert="horz" wrap="square" lIns="0" tIns="69488" rIns="89102" bIns="69488" numCol="1" spcCol="1270" anchor="ctr" anchorCtr="0">
              <a:noAutofit/>
            </a:bodyPr>
            <a:lstStyle/>
            <a:p>
              <a:pPr marL="0" lvl="0" indent="0" algn="ctr" defTabSz="666750">
                <a:lnSpc>
                  <a:spcPct val="90000"/>
                </a:lnSpc>
                <a:spcBef>
                  <a:spcPct val="0"/>
                </a:spcBef>
                <a:spcAft>
                  <a:spcPct val="35000"/>
                </a:spcAft>
                <a:buNone/>
              </a:pPr>
              <a:endParaRPr lang="es-ES" sz="1800" kern="1200"/>
            </a:p>
          </p:txBody>
        </p:sp>
        <p:sp>
          <p:nvSpPr>
            <p:cNvPr id="15" name="Freeform: Shape 12">
              <a:extLst>
                <a:ext uri="{FF2B5EF4-FFF2-40B4-BE49-F238E27FC236}">
                  <a16:creationId xmlns:a16="http://schemas.microsoft.com/office/drawing/2014/main" id="{EC962A03-227D-E67A-E6A9-A50209751051}"/>
                </a:ext>
              </a:extLst>
            </p:cNvPr>
            <p:cNvSpPr/>
            <p:nvPr/>
          </p:nvSpPr>
          <p:spPr>
            <a:xfrm>
              <a:off x="8383491" y="2964654"/>
              <a:ext cx="365472" cy="222056"/>
            </a:xfrm>
            <a:custGeom>
              <a:avLst/>
              <a:gdLst>
                <a:gd name="connsiteX0" fmla="*/ 0 w 297006"/>
                <a:gd name="connsiteY0" fmla="*/ 69488 h 347441"/>
                <a:gd name="connsiteX1" fmla="*/ 148503 w 297006"/>
                <a:gd name="connsiteY1" fmla="*/ 69488 h 347441"/>
                <a:gd name="connsiteX2" fmla="*/ 148503 w 297006"/>
                <a:gd name="connsiteY2" fmla="*/ 0 h 347441"/>
                <a:gd name="connsiteX3" fmla="*/ 297006 w 297006"/>
                <a:gd name="connsiteY3" fmla="*/ 173721 h 347441"/>
                <a:gd name="connsiteX4" fmla="*/ 148503 w 297006"/>
                <a:gd name="connsiteY4" fmla="*/ 347441 h 347441"/>
                <a:gd name="connsiteX5" fmla="*/ 148503 w 297006"/>
                <a:gd name="connsiteY5" fmla="*/ 277953 h 347441"/>
                <a:gd name="connsiteX6" fmla="*/ 0 w 297006"/>
                <a:gd name="connsiteY6" fmla="*/ 277953 h 347441"/>
                <a:gd name="connsiteX7" fmla="*/ 0 w 297006"/>
                <a:gd name="connsiteY7" fmla="*/ 69488 h 347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7006" h="347441">
                  <a:moveTo>
                    <a:pt x="0" y="69488"/>
                  </a:moveTo>
                  <a:lnTo>
                    <a:pt x="148503" y="69488"/>
                  </a:lnTo>
                  <a:lnTo>
                    <a:pt x="148503" y="0"/>
                  </a:lnTo>
                  <a:lnTo>
                    <a:pt x="297006" y="173721"/>
                  </a:lnTo>
                  <a:lnTo>
                    <a:pt x="148503" y="347441"/>
                  </a:lnTo>
                  <a:lnTo>
                    <a:pt x="148503" y="277953"/>
                  </a:lnTo>
                  <a:lnTo>
                    <a:pt x="0" y="277953"/>
                  </a:lnTo>
                  <a:lnTo>
                    <a:pt x="0" y="69488"/>
                  </a:lnTo>
                  <a:close/>
                </a:path>
              </a:pathLst>
            </a:custGeom>
            <a:solidFill>
              <a:schemeClr val="accent6"/>
            </a:solidFill>
            <a:ln>
              <a:solidFill>
                <a:schemeClr val="bg1"/>
              </a:solidFill>
            </a:ln>
          </p:spPr>
          <p:style>
            <a:lnRef idx="0">
              <a:schemeClr val="lt1">
                <a:hueOff val="0"/>
                <a:satOff val="0"/>
                <a:lumOff val="0"/>
                <a:alphaOff val="0"/>
              </a:schemeClr>
            </a:lnRef>
            <a:fillRef idx="1">
              <a:scrgbClr r="0" g="0" b="0"/>
            </a:fillRef>
            <a:effectRef idx="0">
              <a:schemeClr val="accent4">
                <a:hueOff val="-1505800"/>
                <a:satOff val="1843"/>
                <a:lumOff val="833"/>
                <a:alphaOff val="0"/>
              </a:schemeClr>
            </a:effectRef>
            <a:fontRef idx="minor">
              <a:schemeClr val="lt1"/>
            </a:fontRef>
          </p:style>
          <p:txBody>
            <a:bodyPr spcFirstLastPara="0" vert="horz" wrap="square" lIns="0" tIns="69488" rIns="89102" bIns="69488" numCol="1" spcCol="1270" anchor="ctr" anchorCtr="0">
              <a:noAutofit/>
            </a:bodyPr>
            <a:lstStyle/>
            <a:p>
              <a:pPr marL="0" lvl="0" indent="0" algn="ctr" defTabSz="666750">
                <a:lnSpc>
                  <a:spcPct val="90000"/>
                </a:lnSpc>
                <a:spcBef>
                  <a:spcPct val="0"/>
                </a:spcBef>
                <a:spcAft>
                  <a:spcPct val="35000"/>
                </a:spcAft>
                <a:buNone/>
              </a:pPr>
              <a:endParaRPr lang="es-ES" sz="1800" kern="1200"/>
            </a:p>
          </p:txBody>
        </p:sp>
        <p:sp>
          <p:nvSpPr>
            <p:cNvPr id="16" name="Freeform: Shape 14">
              <a:extLst>
                <a:ext uri="{FF2B5EF4-FFF2-40B4-BE49-F238E27FC236}">
                  <a16:creationId xmlns:a16="http://schemas.microsoft.com/office/drawing/2014/main" id="{97860A39-BB32-9A16-BB9B-F8777D445FFC}"/>
                </a:ext>
              </a:extLst>
            </p:cNvPr>
            <p:cNvSpPr/>
            <p:nvPr/>
          </p:nvSpPr>
          <p:spPr>
            <a:xfrm rot="2013">
              <a:off x="9709268" y="3949032"/>
              <a:ext cx="284498" cy="260355"/>
            </a:xfrm>
            <a:custGeom>
              <a:avLst/>
              <a:gdLst>
                <a:gd name="connsiteX0" fmla="*/ 0 w 299358"/>
                <a:gd name="connsiteY0" fmla="*/ 69488 h 347441"/>
                <a:gd name="connsiteX1" fmla="*/ 149679 w 299358"/>
                <a:gd name="connsiteY1" fmla="*/ 69488 h 347441"/>
                <a:gd name="connsiteX2" fmla="*/ 149679 w 299358"/>
                <a:gd name="connsiteY2" fmla="*/ 0 h 347441"/>
                <a:gd name="connsiteX3" fmla="*/ 299358 w 299358"/>
                <a:gd name="connsiteY3" fmla="*/ 173721 h 347441"/>
                <a:gd name="connsiteX4" fmla="*/ 149679 w 299358"/>
                <a:gd name="connsiteY4" fmla="*/ 347441 h 347441"/>
                <a:gd name="connsiteX5" fmla="*/ 149679 w 299358"/>
                <a:gd name="connsiteY5" fmla="*/ 277953 h 347441"/>
                <a:gd name="connsiteX6" fmla="*/ 0 w 299358"/>
                <a:gd name="connsiteY6" fmla="*/ 277953 h 347441"/>
                <a:gd name="connsiteX7" fmla="*/ 0 w 299358"/>
                <a:gd name="connsiteY7" fmla="*/ 69488 h 347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9358" h="347441">
                  <a:moveTo>
                    <a:pt x="239486" y="1"/>
                  </a:moveTo>
                  <a:lnTo>
                    <a:pt x="239486" y="173721"/>
                  </a:lnTo>
                  <a:lnTo>
                    <a:pt x="299358" y="173721"/>
                  </a:lnTo>
                  <a:lnTo>
                    <a:pt x="149679" y="347440"/>
                  </a:lnTo>
                  <a:lnTo>
                    <a:pt x="0" y="173721"/>
                  </a:lnTo>
                  <a:lnTo>
                    <a:pt x="59872" y="173721"/>
                  </a:lnTo>
                  <a:lnTo>
                    <a:pt x="59872" y="1"/>
                  </a:lnTo>
                  <a:lnTo>
                    <a:pt x="239486" y="1"/>
                  </a:lnTo>
                  <a:close/>
                </a:path>
              </a:pathLst>
            </a:custGeom>
            <a:solidFill>
              <a:schemeClr val="accent6"/>
            </a:solidFill>
            <a:ln>
              <a:solidFill>
                <a:schemeClr val="bg1"/>
              </a:solidFill>
            </a:ln>
          </p:spPr>
          <p:style>
            <a:lnRef idx="0">
              <a:schemeClr val="lt1">
                <a:hueOff val="0"/>
                <a:satOff val="0"/>
                <a:lumOff val="0"/>
                <a:alphaOff val="0"/>
              </a:schemeClr>
            </a:lnRef>
            <a:fillRef idx="1">
              <a:scrgbClr r="0" g="0" b="0"/>
            </a:fillRef>
            <a:effectRef idx="0">
              <a:schemeClr val="accent4">
                <a:hueOff val="-2258700"/>
                <a:satOff val="2765"/>
                <a:lumOff val="1250"/>
                <a:alphaOff val="0"/>
              </a:schemeClr>
            </a:effectRef>
            <a:fontRef idx="minor">
              <a:schemeClr val="lt1"/>
            </a:fontRef>
          </p:style>
          <p:txBody>
            <a:bodyPr spcFirstLastPara="0" vert="horz" wrap="square" lIns="69488" tIns="0" rIns="69488" bIns="89807" numCol="1" spcCol="1270" anchor="ctr" anchorCtr="0">
              <a:noAutofit/>
            </a:bodyPr>
            <a:lstStyle/>
            <a:p>
              <a:pPr marL="0" lvl="0" indent="0" algn="ctr" defTabSz="666750">
                <a:lnSpc>
                  <a:spcPct val="90000"/>
                </a:lnSpc>
                <a:spcBef>
                  <a:spcPct val="0"/>
                </a:spcBef>
                <a:spcAft>
                  <a:spcPct val="35000"/>
                </a:spcAft>
                <a:buNone/>
              </a:pPr>
              <a:endParaRPr lang="es-ES" sz="1800" kern="1200"/>
            </a:p>
          </p:txBody>
        </p:sp>
        <p:sp>
          <p:nvSpPr>
            <p:cNvPr id="17" name="Freeform: Shape 15">
              <a:extLst>
                <a:ext uri="{FF2B5EF4-FFF2-40B4-BE49-F238E27FC236}">
                  <a16:creationId xmlns:a16="http://schemas.microsoft.com/office/drawing/2014/main" id="{B843E714-2AE2-1605-F434-7B9649AFE0A9}"/>
                </a:ext>
              </a:extLst>
            </p:cNvPr>
            <p:cNvSpPr/>
            <p:nvPr/>
          </p:nvSpPr>
          <p:spPr>
            <a:xfrm>
              <a:off x="8765889" y="4217193"/>
              <a:ext cx="2139524" cy="1684928"/>
            </a:xfrm>
            <a:custGeom>
              <a:avLst/>
              <a:gdLst>
                <a:gd name="connsiteX0" fmla="*/ 0 w 1404741"/>
                <a:gd name="connsiteY0" fmla="*/ 97879 h 978792"/>
                <a:gd name="connsiteX1" fmla="*/ 97879 w 1404741"/>
                <a:gd name="connsiteY1" fmla="*/ 0 h 978792"/>
                <a:gd name="connsiteX2" fmla="*/ 1306862 w 1404741"/>
                <a:gd name="connsiteY2" fmla="*/ 0 h 978792"/>
                <a:gd name="connsiteX3" fmla="*/ 1404741 w 1404741"/>
                <a:gd name="connsiteY3" fmla="*/ 97879 h 978792"/>
                <a:gd name="connsiteX4" fmla="*/ 1404741 w 1404741"/>
                <a:gd name="connsiteY4" fmla="*/ 880913 h 978792"/>
                <a:gd name="connsiteX5" fmla="*/ 1306862 w 1404741"/>
                <a:gd name="connsiteY5" fmla="*/ 978792 h 978792"/>
                <a:gd name="connsiteX6" fmla="*/ 97879 w 1404741"/>
                <a:gd name="connsiteY6" fmla="*/ 978792 h 978792"/>
                <a:gd name="connsiteX7" fmla="*/ 0 w 1404741"/>
                <a:gd name="connsiteY7" fmla="*/ 880913 h 978792"/>
                <a:gd name="connsiteX8" fmla="*/ 0 w 1404741"/>
                <a:gd name="connsiteY8" fmla="*/ 97879 h 978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4741" h="978792">
                  <a:moveTo>
                    <a:pt x="0" y="97879"/>
                  </a:moveTo>
                  <a:cubicBezTo>
                    <a:pt x="0" y="43822"/>
                    <a:pt x="43822" y="0"/>
                    <a:pt x="97879" y="0"/>
                  </a:cubicBezTo>
                  <a:lnTo>
                    <a:pt x="1306862" y="0"/>
                  </a:lnTo>
                  <a:cubicBezTo>
                    <a:pt x="1360919" y="0"/>
                    <a:pt x="1404741" y="43822"/>
                    <a:pt x="1404741" y="97879"/>
                  </a:cubicBezTo>
                  <a:lnTo>
                    <a:pt x="1404741" y="880913"/>
                  </a:lnTo>
                  <a:cubicBezTo>
                    <a:pt x="1404741" y="934970"/>
                    <a:pt x="1360919" y="978792"/>
                    <a:pt x="1306862" y="978792"/>
                  </a:cubicBezTo>
                  <a:lnTo>
                    <a:pt x="97879" y="978792"/>
                  </a:lnTo>
                  <a:cubicBezTo>
                    <a:pt x="43822" y="978792"/>
                    <a:pt x="0" y="934970"/>
                    <a:pt x="0" y="880913"/>
                  </a:cubicBezTo>
                  <a:lnTo>
                    <a:pt x="0" y="97879"/>
                  </a:lnTo>
                  <a:close/>
                </a:path>
              </a:pathLst>
            </a:custGeom>
            <a:solidFill>
              <a:srgbClr val="FFC437"/>
            </a:solidFill>
            <a:ln>
              <a:noFill/>
            </a:ln>
          </p:spPr>
          <p:style>
            <a:lnRef idx="2">
              <a:schemeClr val="lt1">
                <a:hueOff val="0"/>
                <a:satOff val="0"/>
                <a:lumOff val="0"/>
                <a:alphaOff val="0"/>
              </a:schemeClr>
            </a:lnRef>
            <a:fillRef idx="1">
              <a:scrgbClr r="0" g="0" b="0"/>
            </a:fillRef>
            <a:effectRef idx="0">
              <a:schemeClr val="accent4">
                <a:hueOff val="-2676978"/>
                <a:satOff val="3277"/>
                <a:lumOff val="1481"/>
                <a:alphaOff val="0"/>
              </a:schemeClr>
            </a:effectRef>
            <a:fontRef idx="minor">
              <a:schemeClr val="lt1"/>
            </a:fontRef>
          </p:style>
          <p:txBody>
            <a:bodyPr spcFirstLastPara="0" vert="horz" wrap="square" lIns="70578" tIns="70578" rIns="70578" bIns="70578" numCol="1" spcCol="1270" anchor="ctr" anchorCtr="0">
              <a:noAutofit/>
            </a:bodyPr>
            <a:lstStyle/>
            <a:p>
              <a:pPr marL="0" lvl="0" indent="0" algn="l" defTabSz="466725">
                <a:lnSpc>
                  <a:spcPct val="90000"/>
                </a:lnSpc>
                <a:spcBef>
                  <a:spcPct val="0"/>
                </a:spcBef>
                <a:spcAft>
                  <a:spcPct val="35000"/>
                </a:spcAft>
                <a:buNone/>
              </a:pPr>
              <a:r>
                <a:rPr lang="es-ES" sz="1200" b="1" i="0" u="none" strike="noStrike" kern="1200" cap="none" spc="0" baseline="0">
                  <a:solidFill>
                    <a:schemeClr val="tx1"/>
                  </a:solidFill>
                  <a:uFillTx/>
                  <a:latin typeface="Calibri"/>
                </a:rPr>
                <a:t>METEO DATA</a:t>
              </a:r>
            </a:p>
            <a:p>
              <a:pPr marL="0" lvl="0" indent="0" algn="l" defTabSz="466725">
                <a:lnSpc>
                  <a:spcPct val="90000"/>
                </a:lnSpc>
                <a:spcBef>
                  <a:spcPct val="0"/>
                </a:spcBef>
                <a:spcAft>
                  <a:spcPct val="35000"/>
                </a:spcAft>
                <a:buNone/>
              </a:pPr>
              <a:r>
                <a:rPr lang="es-ES" sz="1100" b="1" i="0" u="none" strike="noStrike" kern="1200" cap="none" spc="0" baseline="0">
                  <a:solidFill>
                    <a:schemeClr val="tx1"/>
                  </a:solidFill>
                  <a:uFillTx/>
                  <a:latin typeface="Calibri"/>
                </a:rPr>
                <a:t>W-IV Meteo data</a:t>
              </a:r>
            </a:p>
            <a:p>
              <a:pPr marL="0" lvl="0" indent="0" algn="l" defTabSz="466725">
                <a:lnSpc>
                  <a:spcPct val="90000"/>
                </a:lnSpc>
                <a:spcBef>
                  <a:spcPct val="0"/>
                </a:spcBef>
                <a:spcAft>
                  <a:spcPct val="35000"/>
                </a:spcAft>
                <a:buNone/>
              </a:pPr>
              <a:r>
                <a:rPr lang="es-ES" sz="1050" b="0" i="0" u="none" strike="noStrike" kern="1200" cap="none" spc="0" baseline="0" err="1">
                  <a:solidFill>
                    <a:schemeClr val="tx1"/>
                  </a:solidFill>
                  <a:uFillTx/>
                  <a:latin typeface="Calibri"/>
                </a:rPr>
                <a:t>Temperature</a:t>
              </a:r>
              <a:r>
                <a:rPr lang="es-ES" sz="1050" b="0" i="0" u="none" strike="noStrike" kern="1200" cap="none" spc="0" baseline="0">
                  <a:solidFill>
                    <a:schemeClr val="tx1"/>
                  </a:solidFill>
                  <a:uFillTx/>
                  <a:latin typeface="Calibri"/>
                </a:rPr>
                <a:t>/Humidity</a:t>
              </a:r>
            </a:p>
            <a:p>
              <a:pPr marL="0" lvl="0" indent="0" algn="l" defTabSz="466725">
                <a:lnSpc>
                  <a:spcPct val="90000"/>
                </a:lnSpc>
                <a:spcBef>
                  <a:spcPct val="0"/>
                </a:spcBef>
                <a:spcAft>
                  <a:spcPct val="35000"/>
                </a:spcAft>
                <a:buNone/>
              </a:pPr>
              <a:r>
                <a:rPr lang="es-ES" sz="1100" b="1" kern="1200">
                  <a:solidFill>
                    <a:schemeClr val="tx1"/>
                  </a:solidFill>
                  <a:latin typeface="Calibri"/>
                </a:rPr>
                <a:t>W-IV Constant wind data</a:t>
              </a:r>
              <a:endParaRPr lang="es-ES" sz="1100" b="1" i="0" u="none" strike="noStrike" kern="1200" cap="none" spc="0" baseline="0">
                <a:solidFill>
                  <a:schemeClr val="tx1"/>
                </a:solidFill>
                <a:uFillTx/>
                <a:latin typeface="Calibri"/>
              </a:endParaRPr>
            </a:p>
            <a:p>
              <a:pPr marL="0" lvl="0" indent="0" algn="l" defTabSz="466725">
                <a:lnSpc>
                  <a:spcPct val="90000"/>
                </a:lnSpc>
                <a:spcBef>
                  <a:spcPct val="0"/>
                </a:spcBef>
                <a:spcAft>
                  <a:spcPct val="35000"/>
                </a:spcAft>
                <a:buNone/>
              </a:pPr>
              <a:r>
                <a:rPr lang="es-ES" sz="1050" b="0" i="0" u="none" strike="noStrike" kern="1200" cap="none" spc="0" baseline="0">
                  <a:solidFill>
                    <a:schemeClr val="tx1"/>
                  </a:solidFill>
                  <a:uFillTx/>
                  <a:latin typeface="Calibri"/>
                </a:rPr>
                <a:t>Wind: intensity/direction</a:t>
              </a:r>
            </a:p>
            <a:p>
              <a:pPr marL="0" lvl="0" indent="0" algn="l" defTabSz="466725">
                <a:lnSpc>
                  <a:spcPct val="90000"/>
                </a:lnSpc>
                <a:spcBef>
                  <a:spcPct val="0"/>
                </a:spcBef>
                <a:spcAft>
                  <a:spcPct val="35000"/>
                </a:spcAft>
                <a:buNone/>
              </a:pPr>
              <a:endParaRPr lang="es-ES" sz="1000" b="0" i="0" u="none" strike="noStrike" kern="1200" cap="none" spc="0" baseline="0">
                <a:solidFill>
                  <a:schemeClr val="tx1"/>
                </a:solidFill>
                <a:uFillTx/>
                <a:latin typeface="Calibri"/>
              </a:endParaRPr>
            </a:p>
          </p:txBody>
        </p:sp>
        <p:sp>
          <p:nvSpPr>
            <p:cNvPr id="18" name="Freeform: Shape 16">
              <a:extLst>
                <a:ext uri="{FF2B5EF4-FFF2-40B4-BE49-F238E27FC236}">
                  <a16:creationId xmlns:a16="http://schemas.microsoft.com/office/drawing/2014/main" id="{B5F9C3B2-ACA5-FCE7-5067-C8AA5779AC21}"/>
                </a:ext>
              </a:extLst>
            </p:cNvPr>
            <p:cNvSpPr/>
            <p:nvPr/>
          </p:nvSpPr>
          <p:spPr>
            <a:xfrm>
              <a:off x="8383338" y="4930611"/>
              <a:ext cx="365472" cy="222060"/>
            </a:xfrm>
            <a:custGeom>
              <a:avLst/>
              <a:gdLst>
                <a:gd name="connsiteX0" fmla="*/ 0 w 297006"/>
                <a:gd name="connsiteY0" fmla="*/ 69488 h 347441"/>
                <a:gd name="connsiteX1" fmla="*/ 148503 w 297006"/>
                <a:gd name="connsiteY1" fmla="*/ 69488 h 347441"/>
                <a:gd name="connsiteX2" fmla="*/ 148503 w 297006"/>
                <a:gd name="connsiteY2" fmla="*/ 0 h 347441"/>
                <a:gd name="connsiteX3" fmla="*/ 297006 w 297006"/>
                <a:gd name="connsiteY3" fmla="*/ 173721 h 347441"/>
                <a:gd name="connsiteX4" fmla="*/ 148503 w 297006"/>
                <a:gd name="connsiteY4" fmla="*/ 347441 h 347441"/>
                <a:gd name="connsiteX5" fmla="*/ 148503 w 297006"/>
                <a:gd name="connsiteY5" fmla="*/ 277953 h 347441"/>
                <a:gd name="connsiteX6" fmla="*/ 0 w 297006"/>
                <a:gd name="connsiteY6" fmla="*/ 277953 h 347441"/>
                <a:gd name="connsiteX7" fmla="*/ 0 w 297006"/>
                <a:gd name="connsiteY7" fmla="*/ 69488 h 347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7006" h="347441">
                  <a:moveTo>
                    <a:pt x="297006" y="277953"/>
                  </a:moveTo>
                  <a:lnTo>
                    <a:pt x="148503" y="277953"/>
                  </a:lnTo>
                  <a:lnTo>
                    <a:pt x="148503" y="347441"/>
                  </a:lnTo>
                  <a:lnTo>
                    <a:pt x="0" y="173720"/>
                  </a:lnTo>
                  <a:lnTo>
                    <a:pt x="148503" y="0"/>
                  </a:lnTo>
                  <a:lnTo>
                    <a:pt x="148503" y="69488"/>
                  </a:lnTo>
                  <a:lnTo>
                    <a:pt x="297006" y="69488"/>
                  </a:lnTo>
                  <a:lnTo>
                    <a:pt x="297006" y="277953"/>
                  </a:lnTo>
                  <a:close/>
                </a:path>
              </a:pathLst>
            </a:custGeom>
            <a:solidFill>
              <a:schemeClr val="accent6"/>
            </a:solidFill>
            <a:ln>
              <a:solidFill>
                <a:schemeClr val="bg1"/>
              </a:solidFill>
            </a:ln>
          </p:spPr>
          <p:style>
            <a:lnRef idx="0">
              <a:schemeClr val="lt1">
                <a:hueOff val="0"/>
                <a:satOff val="0"/>
                <a:lumOff val="0"/>
                <a:alphaOff val="0"/>
              </a:schemeClr>
            </a:lnRef>
            <a:fillRef idx="1">
              <a:scrgbClr r="0" g="0" b="0"/>
            </a:fillRef>
            <a:effectRef idx="0">
              <a:schemeClr val="accent4">
                <a:hueOff val="-3011601"/>
                <a:satOff val="3686"/>
                <a:lumOff val="1667"/>
                <a:alphaOff val="0"/>
              </a:schemeClr>
            </a:effectRef>
            <a:fontRef idx="minor">
              <a:schemeClr val="lt1"/>
            </a:fontRef>
          </p:style>
          <p:txBody>
            <a:bodyPr spcFirstLastPara="0" vert="horz" wrap="square" lIns="89102" tIns="69489" rIns="0" bIns="69488" numCol="1" spcCol="1270" anchor="ctr" anchorCtr="0">
              <a:noAutofit/>
            </a:bodyPr>
            <a:lstStyle/>
            <a:p>
              <a:pPr marL="0" lvl="0" indent="0" algn="ctr" defTabSz="666750">
                <a:lnSpc>
                  <a:spcPct val="90000"/>
                </a:lnSpc>
                <a:spcBef>
                  <a:spcPct val="0"/>
                </a:spcBef>
                <a:spcAft>
                  <a:spcPct val="35000"/>
                </a:spcAft>
                <a:buNone/>
              </a:pPr>
              <a:endParaRPr lang="es-ES" sz="1800" kern="1200"/>
            </a:p>
          </p:txBody>
        </p:sp>
        <p:sp>
          <p:nvSpPr>
            <p:cNvPr id="19" name="Freeform: Shape 17">
              <a:extLst>
                <a:ext uri="{FF2B5EF4-FFF2-40B4-BE49-F238E27FC236}">
                  <a16:creationId xmlns:a16="http://schemas.microsoft.com/office/drawing/2014/main" id="{977A0017-DD6E-7373-0C84-795F7AB4423D}"/>
                </a:ext>
              </a:extLst>
            </p:cNvPr>
            <p:cNvSpPr/>
            <p:nvPr/>
          </p:nvSpPr>
          <p:spPr>
            <a:xfrm>
              <a:off x="6237807" y="4226911"/>
              <a:ext cx="2139524" cy="1683358"/>
            </a:xfrm>
            <a:custGeom>
              <a:avLst/>
              <a:gdLst>
                <a:gd name="connsiteX0" fmla="*/ 0 w 1386921"/>
                <a:gd name="connsiteY0" fmla="*/ 96762 h 967621"/>
                <a:gd name="connsiteX1" fmla="*/ 96762 w 1386921"/>
                <a:gd name="connsiteY1" fmla="*/ 0 h 967621"/>
                <a:gd name="connsiteX2" fmla="*/ 1290159 w 1386921"/>
                <a:gd name="connsiteY2" fmla="*/ 0 h 967621"/>
                <a:gd name="connsiteX3" fmla="*/ 1386921 w 1386921"/>
                <a:gd name="connsiteY3" fmla="*/ 96762 h 967621"/>
                <a:gd name="connsiteX4" fmla="*/ 1386921 w 1386921"/>
                <a:gd name="connsiteY4" fmla="*/ 870859 h 967621"/>
                <a:gd name="connsiteX5" fmla="*/ 1290159 w 1386921"/>
                <a:gd name="connsiteY5" fmla="*/ 967621 h 967621"/>
                <a:gd name="connsiteX6" fmla="*/ 96762 w 1386921"/>
                <a:gd name="connsiteY6" fmla="*/ 967621 h 967621"/>
                <a:gd name="connsiteX7" fmla="*/ 0 w 1386921"/>
                <a:gd name="connsiteY7" fmla="*/ 870859 h 967621"/>
                <a:gd name="connsiteX8" fmla="*/ 0 w 1386921"/>
                <a:gd name="connsiteY8" fmla="*/ 96762 h 967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6921" h="967621">
                  <a:moveTo>
                    <a:pt x="0" y="96762"/>
                  </a:moveTo>
                  <a:cubicBezTo>
                    <a:pt x="0" y="43322"/>
                    <a:pt x="43322" y="0"/>
                    <a:pt x="96762" y="0"/>
                  </a:cubicBezTo>
                  <a:lnTo>
                    <a:pt x="1290159" y="0"/>
                  </a:lnTo>
                  <a:cubicBezTo>
                    <a:pt x="1343599" y="0"/>
                    <a:pt x="1386921" y="43322"/>
                    <a:pt x="1386921" y="96762"/>
                  </a:cubicBezTo>
                  <a:lnTo>
                    <a:pt x="1386921" y="870859"/>
                  </a:lnTo>
                  <a:cubicBezTo>
                    <a:pt x="1386921" y="924299"/>
                    <a:pt x="1343599" y="967621"/>
                    <a:pt x="1290159" y="967621"/>
                  </a:cubicBezTo>
                  <a:lnTo>
                    <a:pt x="96762" y="967621"/>
                  </a:lnTo>
                  <a:cubicBezTo>
                    <a:pt x="43322" y="967621"/>
                    <a:pt x="0" y="924299"/>
                    <a:pt x="0" y="870859"/>
                  </a:cubicBezTo>
                  <a:lnTo>
                    <a:pt x="0" y="96762"/>
                  </a:lnTo>
                  <a:close/>
                </a:path>
              </a:pathLst>
            </a:custGeom>
            <a:solidFill>
              <a:schemeClr val="accent4"/>
            </a:solidFill>
            <a:ln>
              <a:noFill/>
            </a:ln>
          </p:spPr>
          <p:style>
            <a:lnRef idx="2">
              <a:schemeClr val="lt1">
                <a:hueOff val="0"/>
                <a:satOff val="0"/>
                <a:lumOff val="0"/>
                <a:alphaOff val="0"/>
              </a:schemeClr>
            </a:lnRef>
            <a:fillRef idx="1">
              <a:scrgbClr r="0" g="0" b="0"/>
            </a:fillRef>
            <a:effectRef idx="0">
              <a:schemeClr val="accent4">
                <a:hueOff val="-3346223"/>
                <a:satOff val="4096"/>
                <a:lumOff val="1852"/>
                <a:alphaOff val="0"/>
              </a:schemeClr>
            </a:effectRef>
            <a:fontRef idx="minor">
              <a:schemeClr val="lt1"/>
            </a:fontRef>
          </p:style>
          <p:txBody>
            <a:bodyPr spcFirstLastPara="0" vert="horz" wrap="square" lIns="70251" tIns="70251" rIns="70251" bIns="70251" numCol="1" spcCol="1270" anchor="ctr" anchorCtr="0">
              <a:noAutofit/>
            </a:bodyPr>
            <a:lstStyle/>
            <a:p>
              <a:pPr marL="0" lvl="0" indent="0" algn="l" defTabSz="466725">
                <a:spcBef>
                  <a:spcPct val="0"/>
                </a:spcBef>
                <a:buNone/>
              </a:pPr>
              <a:r>
                <a:rPr lang="en-US" sz="1200" b="1" i="0" u="none" strike="noStrike" kern="1200" cap="none" spc="0" baseline="0">
                  <a:solidFill>
                    <a:schemeClr val="tx1"/>
                  </a:solidFill>
                  <a:uFillTx/>
                  <a:latin typeface="Calibri"/>
                </a:rPr>
                <a:t>METEO DATA</a:t>
              </a:r>
            </a:p>
            <a:p>
              <a:pPr marL="0" lvl="0" indent="0" algn="l" defTabSz="466725">
                <a:spcBef>
                  <a:spcPct val="0"/>
                </a:spcBef>
                <a:buNone/>
              </a:pPr>
              <a:r>
                <a:rPr lang="en-US" sz="1100" b="1" i="0" u="none" strike="noStrike" kern="1200" cap="none" spc="0" baseline="0">
                  <a:solidFill>
                    <a:schemeClr val="tx1"/>
                  </a:solidFill>
                  <a:uFillTx/>
                  <a:latin typeface="Calibri"/>
                </a:rPr>
                <a:t>M-V Punctual wind data</a:t>
              </a:r>
            </a:p>
            <a:p>
              <a:pPr marL="0" lvl="0" indent="0" algn="l" defTabSz="466725">
                <a:spcBef>
                  <a:spcPct val="0"/>
                </a:spcBef>
                <a:buNone/>
              </a:pPr>
              <a:r>
                <a:rPr lang="en-US" sz="1050" i="0" u="none" strike="noStrike" kern="1200" cap="none" spc="0" baseline="0">
                  <a:solidFill>
                    <a:schemeClr val="tx1"/>
                  </a:solidFill>
                  <a:uFillTx/>
                  <a:latin typeface="Calibri"/>
                </a:rPr>
                <a:t>One or more points</a:t>
              </a:r>
            </a:p>
            <a:p>
              <a:pPr marL="0" lvl="0" indent="0" algn="l" defTabSz="466725">
                <a:spcBef>
                  <a:spcPct val="0"/>
                </a:spcBef>
                <a:buNone/>
              </a:pPr>
              <a:r>
                <a:rPr lang="en-US" sz="1050" i="0" u="none" strike="noStrike" kern="1200" cap="none" spc="0" baseline="0">
                  <a:solidFill>
                    <a:schemeClr val="tx1"/>
                  </a:solidFill>
                  <a:uFillTx/>
                  <a:latin typeface="Calibri"/>
                </a:rPr>
                <a:t>Geo-referenced</a:t>
              </a:r>
            </a:p>
            <a:p>
              <a:pPr marL="0" lvl="0" indent="0" algn="l" defTabSz="466725">
                <a:spcBef>
                  <a:spcPct val="0"/>
                </a:spcBef>
                <a:buNone/>
              </a:pPr>
              <a:r>
                <a:rPr lang="en-US" sz="1100" b="1" i="0" u="none" strike="noStrike" kern="1200" cap="none" spc="0" baseline="0">
                  <a:solidFill>
                    <a:schemeClr val="tx1"/>
                  </a:solidFill>
                  <a:uFillTx/>
                  <a:latin typeface="Calibri"/>
                </a:rPr>
                <a:t>W-V Punctual wind data</a:t>
              </a:r>
            </a:p>
            <a:p>
              <a:pPr marL="0" lvl="0" indent="0" algn="l" defTabSz="466725">
                <a:spcBef>
                  <a:spcPct val="0"/>
                </a:spcBef>
                <a:buNone/>
              </a:pPr>
              <a:r>
                <a:rPr lang="en-US" sz="1050" i="0" u="none" strike="noStrike" kern="1200" cap="none" spc="0" baseline="0">
                  <a:solidFill>
                    <a:schemeClr val="tx1"/>
                  </a:solidFill>
                  <a:uFillTx/>
                  <a:latin typeface="Calibri"/>
                </a:rPr>
                <a:t>Wind intensity/direction</a:t>
              </a:r>
              <a:endParaRPr lang="es-ES" sz="1050" i="0" u="none" strike="noStrike" kern="1200" cap="none" spc="0" baseline="0">
                <a:solidFill>
                  <a:schemeClr val="tx1"/>
                </a:solidFill>
                <a:uFillTx/>
                <a:latin typeface="Calibri"/>
              </a:endParaRPr>
            </a:p>
          </p:txBody>
        </p:sp>
        <p:sp>
          <p:nvSpPr>
            <p:cNvPr id="20" name="Freeform: Shape 18">
              <a:extLst>
                <a:ext uri="{FF2B5EF4-FFF2-40B4-BE49-F238E27FC236}">
                  <a16:creationId xmlns:a16="http://schemas.microsoft.com/office/drawing/2014/main" id="{F84713AD-2A1F-0876-C116-174CBCACA36E}"/>
                </a:ext>
              </a:extLst>
            </p:cNvPr>
            <p:cNvSpPr/>
            <p:nvPr/>
          </p:nvSpPr>
          <p:spPr>
            <a:xfrm>
              <a:off x="5855948" y="4930611"/>
              <a:ext cx="365472" cy="222060"/>
            </a:xfrm>
            <a:custGeom>
              <a:avLst/>
              <a:gdLst>
                <a:gd name="connsiteX0" fmla="*/ 0 w 297006"/>
                <a:gd name="connsiteY0" fmla="*/ 69488 h 347441"/>
                <a:gd name="connsiteX1" fmla="*/ 148503 w 297006"/>
                <a:gd name="connsiteY1" fmla="*/ 69488 h 347441"/>
                <a:gd name="connsiteX2" fmla="*/ 148503 w 297006"/>
                <a:gd name="connsiteY2" fmla="*/ 0 h 347441"/>
                <a:gd name="connsiteX3" fmla="*/ 297006 w 297006"/>
                <a:gd name="connsiteY3" fmla="*/ 173721 h 347441"/>
                <a:gd name="connsiteX4" fmla="*/ 148503 w 297006"/>
                <a:gd name="connsiteY4" fmla="*/ 347441 h 347441"/>
                <a:gd name="connsiteX5" fmla="*/ 148503 w 297006"/>
                <a:gd name="connsiteY5" fmla="*/ 277953 h 347441"/>
                <a:gd name="connsiteX6" fmla="*/ 0 w 297006"/>
                <a:gd name="connsiteY6" fmla="*/ 277953 h 347441"/>
                <a:gd name="connsiteX7" fmla="*/ 0 w 297006"/>
                <a:gd name="connsiteY7" fmla="*/ 69488 h 347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7006" h="347441">
                  <a:moveTo>
                    <a:pt x="297006" y="277953"/>
                  </a:moveTo>
                  <a:lnTo>
                    <a:pt x="148503" y="277953"/>
                  </a:lnTo>
                  <a:lnTo>
                    <a:pt x="148503" y="347441"/>
                  </a:lnTo>
                  <a:lnTo>
                    <a:pt x="0" y="173720"/>
                  </a:lnTo>
                  <a:lnTo>
                    <a:pt x="148503" y="0"/>
                  </a:lnTo>
                  <a:lnTo>
                    <a:pt x="148503" y="69488"/>
                  </a:lnTo>
                  <a:lnTo>
                    <a:pt x="297006" y="69488"/>
                  </a:lnTo>
                  <a:lnTo>
                    <a:pt x="297006" y="277953"/>
                  </a:lnTo>
                  <a:close/>
                </a:path>
              </a:pathLst>
            </a:custGeom>
            <a:solidFill>
              <a:schemeClr val="accent6"/>
            </a:solidFill>
            <a:ln>
              <a:solidFill>
                <a:schemeClr val="bg1"/>
              </a:solidFill>
            </a:ln>
          </p:spPr>
          <p:style>
            <a:lnRef idx="0">
              <a:schemeClr val="lt1">
                <a:hueOff val="0"/>
                <a:satOff val="0"/>
                <a:lumOff val="0"/>
                <a:alphaOff val="0"/>
              </a:schemeClr>
            </a:lnRef>
            <a:fillRef idx="1">
              <a:scrgbClr r="0" g="0" b="0"/>
            </a:fillRef>
            <a:effectRef idx="0">
              <a:schemeClr val="accent4">
                <a:hueOff val="-3764501"/>
                <a:satOff val="4608"/>
                <a:lumOff val="2083"/>
                <a:alphaOff val="0"/>
              </a:schemeClr>
            </a:effectRef>
            <a:fontRef idx="minor">
              <a:schemeClr val="lt1"/>
            </a:fontRef>
          </p:style>
          <p:txBody>
            <a:bodyPr spcFirstLastPara="0" vert="horz" wrap="square" lIns="89102" tIns="69489" rIns="1" bIns="69488" numCol="1" spcCol="1270" anchor="ctr" anchorCtr="0">
              <a:noAutofit/>
            </a:bodyPr>
            <a:lstStyle/>
            <a:p>
              <a:pPr marL="0" lvl="0" indent="0" algn="ctr" defTabSz="666750">
                <a:lnSpc>
                  <a:spcPct val="90000"/>
                </a:lnSpc>
                <a:spcBef>
                  <a:spcPct val="0"/>
                </a:spcBef>
                <a:spcAft>
                  <a:spcPct val="35000"/>
                </a:spcAft>
                <a:buNone/>
              </a:pPr>
              <a:endParaRPr lang="es-ES" sz="1800" kern="1200"/>
            </a:p>
          </p:txBody>
        </p:sp>
        <p:sp>
          <p:nvSpPr>
            <p:cNvPr id="21" name="Freeform: Shape 19">
              <a:extLst>
                <a:ext uri="{FF2B5EF4-FFF2-40B4-BE49-F238E27FC236}">
                  <a16:creationId xmlns:a16="http://schemas.microsoft.com/office/drawing/2014/main" id="{AECE170F-FF58-B058-E47C-03A1C6684A3E}"/>
                </a:ext>
              </a:extLst>
            </p:cNvPr>
            <p:cNvSpPr/>
            <p:nvPr/>
          </p:nvSpPr>
          <p:spPr>
            <a:xfrm>
              <a:off x="3712534" y="4229043"/>
              <a:ext cx="2138275" cy="1684928"/>
            </a:xfrm>
            <a:custGeom>
              <a:avLst/>
              <a:gdLst>
                <a:gd name="connsiteX0" fmla="*/ 0 w 1383404"/>
                <a:gd name="connsiteY0" fmla="*/ 96517 h 965166"/>
                <a:gd name="connsiteX1" fmla="*/ 96517 w 1383404"/>
                <a:gd name="connsiteY1" fmla="*/ 0 h 965166"/>
                <a:gd name="connsiteX2" fmla="*/ 1286887 w 1383404"/>
                <a:gd name="connsiteY2" fmla="*/ 0 h 965166"/>
                <a:gd name="connsiteX3" fmla="*/ 1383404 w 1383404"/>
                <a:gd name="connsiteY3" fmla="*/ 96517 h 965166"/>
                <a:gd name="connsiteX4" fmla="*/ 1383404 w 1383404"/>
                <a:gd name="connsiteY4" fmla="*/ 868649 h 965166"/>
                <a:gd name="connsiteX5" fmla="*/ 1286887 w 1383404"/>
                <a:gd name="connsiteY5" fmla="*/ 965166 h 965166"/>
                <a:gd name="connsiteX6" fmla="*/ 96517 w 1383404"/>
                <a:gd name="connsiteY6" fmla="*/ 965166 h 965166"/>
                <a:gd name="connsiteX7" fmla="*/ 0 w 1383404"/>
                <a:gd name="connsiteY7" fmla="*/ 868649 h 965166"/>
                <a:gd name="connsiteX8" fmla="*/ 0 w 1383404"/>
                <a:gd name="connsiteY8" fmla="*/ 96517 h 965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3404" h="965166">
                  <a:moveTo>
                    <a:pt x="0" y="96517"/>
                  </a:moveTo>
                  <a:cubicBezTo>
                    <a:pt x="0" y="43212"/>
                    <a:pt x="43212" y="0"/>
                    <a:pt x="96517" y="0"/>
                  </a:cubicBezTo>
                  <a:lnTo>
                    <a:pt x="1286887" y="0"/>
                  </a:lnTo>
                  <a:cubicBezTo>
                    <a:pt x="1340192" y="0"/>
                    <a:pt x="1383404" y="43212"/>
                    <a:pt x="1383404" y="96517"/>
                  </a:cubicBezTo>
                  <a:lnTo>
                    <a:pt x="1383404" y="868649"/>
                  </a:lnTo>
                  <a:cubicBezTo>
                    <a:pt x="1383404" y="921954"/>
                    <a:pt x="1340192" y="965166"/>
                    <a:pt x="1286887" y="965166"/>
                  </a:cubicBezTo>
                  <a:lnTo>
                    <a:pt x="96517" y="965166"/>
                  </a:lnTo>
                  <a:cubicBezTo>
                    <a:pt x="43212" y="965166"/>
                    <a:pt x="0" y="921954"/>
                    <a:pt x="0" y="868649"/>
                  </a:cubicBezTo>
                  <a:lnTo>
                    <a:pt x="0" y="96517"/>
                  </a:lnTo>
                  <a:close/>
                </a:path>
              </a:pathLst>
            </a:custGeom>
            <a:solidFill>
              <a:schemeClr val="bg2"/>
            </a:solidFill>
            <a:ln>
              <a:noFill/>
            </a:ln>
          </p:spPr>
          <p:style>
            <a:lnRef idx="2">
              <a:schemeClr val="lt1">
                <a:hueOff val="0"/>
                <a:satOff val="0"/>
                <a:lumOff val="0"/>
                <a:alphaOff val="0"/>
              </a:schemeClr>
            </a:lnRef>
            <a:fillRef idx="1">
              <a:scrgbClr r="0" g="0" b="0"/>
            </a:fillRef>
            <a:effectRef idx="0">
              <a:schemeClr val="accent4">
                <a:hueOff val="-4015468"/>
                <a:satOff val="4915"/>
                <a:lumOff val="2222"/>
                <a:alphaOff val="0"/>
              </a:schemeClr>
            </a:effectRef>
            <a:fontRef idx="minor">
              <a:schemeClr val="lt1"/>
            </a:fontRef>
          </p:style>
          <p:txBody>
            <a:bodyPr spcFirstLastPara="0" vert="horz" wrap="square" lIns="70179" tIns="70179" rIns="70179" bIns="70179" numCol="1" spcCol="1270" anchor="ctr" anchorCtr="0">
              <a:noAutofit/>
            </a:bodyPr>
            <a:lstStyle/>
            <a:p>
              <a:pPr marL="0" lvl="0" indent="0" algn="l" defTabSz="466725">
                <a:lnSpc>
                  <a:spcPct val="90000"/>
                </a:lnSpc>
                <a:spcBef>
                  <a:spcPct val="0"/>
                </a:spcBef>
                <a:spcAft>
                  <a:spcPct val="35000"/>
                </a:spcAft>
                <a:buNone/>
              </a:pPr>
              <a:r>
                <a:rPr lang="es-ES" sz="1200" b="1" i="0" u="none" strike="noStrike" kern="1200" cap="none" spc="-40" baseline="0">
                  <a:solidFill>
                    <a:schemeClr val="bg1"/>
                  </a:solidFill>
                  <a:uFillTx/>
                  <a:latin typeface="Calibri"/>
                </a:rPr>
                <a:t>MODELS CONFIGURATION</a:t>
              </a:r>
            </a:p>
            <a:p>
              <a:pPr marL="0" lvl="0" indent="0" algn="l" defTabSz="466725">
                <a:lnSpc>
                  <a:spcPct val="90000"/>
                </a:lnSpc>
                <a:spcBef>
                  <a:spcPct val="0"/>
                </a:spcBef>
                <a:spcAft>
                  <a:spcPct val="35000"/>
                </a:spcAft>
                <a:buNone/>
              </a:pPr>
              <a:r>
                <a:rPr lang="es-ES" sz="1100" b="1" i="0" u="none" strike="noStrike" kern="1200" cap="none" spc="0" baseline="0">
                  <a:solidFill>
                    <a:schemeClr val="bg1"/>
                  </a:solidFill>
                  <a:uFillTx/>
                  <a:latin typeface="Calibri"/>
                </a:rPr>
                <a:t>W-VI </a:t>
              </a:r>
              <a:r>
                <a:rPr lang="es-ES" sz="1100" b="1" i="0" u="none" strike="noStrike" kern="1200" cap="none" spc="0" baseline="0" err="1">
                  <a:solidFill>
                    <a:schemeClr val="bg1"/>
                  </a:solidFill>
                  <a:uFillTx/>
                  <a:latin typeface="Calibri"/>
                </a:rPr>
                <a:t>PhyFire</a:t>
              </a:r>
              <a:r>
                <a:rPr lang="es-ES" sz="1100" b="1" i="0" u="none" strike="noStrike" kern="1200" cap="none" spc="0" baseline="0">
                  <a:solidFill>
                    <a:schemeClr val="bg1"/>
                  </a:solidFill>
                  <a:uFillTx/>
                  <a:latin typeface="Calibri"/>
                </a:rPr>
                <a:t> config</a:t>
              </a:r>
              <a:r>
                <a:rPr lang="es-ES" sz="1100" b="1" kern="1200">
                  <a:solidFill>
                    <a:schemeClr val="bg1"/>
                  </a:solidFill>
                  <a:latin typeface="Calibri"/>
                </a:rPr>
                <a:t>uration</a:t>
              </a:r>
              <a:endParaRPr lang="es-ES" sz="1100" b="1" i="0" u="none" strike="noStrike" kern="1200" cap="none" spc="0" baseline="0">
                <a:solidFill>
                  <a:schemeClr val="bg1"/>
                </a:solidFill>
                <a:uFillTx/>
                <a:latin typeface="Calibri"/>
              </a:endParaRPr>
            </a:p>
            <a:p>
              <a:pPr marL="0" lvl="0" indent="0" algn="l" defTabSz="466725">
                <a:lnSpc>
                  <a:spcPct val="90000"/>
                </a:lnSpc>
                <a:spcBef>
                  <a:spcPct val="0"/>
                </a:spcBef>
                <a:spcAft>
                  <a:spcPct val="35000"/>
                </a:spcAft>
                <a:buNone/>
              </a:pPr>
              <a:r>
                <a:rPr lang="es-ES" sz="1050" i="0" u="none" strike="noStrike" kern="1200" cap="none" spc="0" baseline="0" err="1">
                  <a:solidFill>
                    <a:schemeClr val="bg1"/>
                  </a:solidFill>
                  <a:uFillTx/>
                  <a:latin typeface="Calibri"/>
                </a:rPr>
                <a:t>Model</a:t>
              </a:r>
              <a:r>
                <a:rPr lang="es-ES" sz="1050" i="0" u="none" strike="noStrike" kern="1200" cap="none" spc="0" baseline="0">
                  <a:solidFill>
                    <a:schemeClr val="bg1"/>
                  </a:solidFill>
                  <a:uFillTx/>
                  <a:latin typeface="Calibri"/>
                </a:rPr>
                <a:t> </a:t>
              </a:r>
              <a:r>
                <a:rPr lang="es-ES" sz="1050" i="0" u="none" strike="noStrike" kern="1200" cap="none" spc="0" baseline="0" err="1">
                  <a:solidFill>
                    <a:schemeClr val="bg1"/>
                  </a:solidFill>
                  <a:uFillTx/>
                  <a:latin typeface="Calibri"/>
                </a:rPr>
                <a:t>parameters</a:t>
              </a:r>
              <a:endParaRPr lang="es-ES" sz="1050" i="0" u="none" strike="noStrike" kern="1200" cap="none" spc="0" baseline="0">
                <a:solidFill>
                  <a:schemeClr val="bg1"/>
                </a:solidFill>
                <a:uFillTx/>
                <a:latin typeface="Calibri"/>
              </a:endParaRPr>
            </a:p>
            <a:p>
              <a:pPr marL="0" lvl="0" indent="0" algn="l" defTabSz="466725">
                <a:lnSpc>
                  <a:spcPct val="90000"/>
                </a:lnSpc>
                <a:spcBef>
                  <a:spcPct val="0"/>
                </a:spcBef>
                <a:spcAft>
                  <a:spcPct val="35000"/>
                </a:spcAft>
                <a:buNone/>
              </a:pPr>
              <a:r>
                <a:rPr lang="es-ES" sz="1100" b="1" i="0" u="none" strike="noStrike" kern="1200" cap="none" spc="0" baseline="0">
                  <a:solidFill>
                    <a:schemeClr val="bg1"/>
                  </a:solidFill>
                  <a:uFillTx/>
                  <a:latin typeface="Calibri"/>
                </a:rPr>
                <a:t>W-VII </a:t>
              </a:r>
              <a:r>
                <a:rPr lang="es-ES" sz="1100" b="1" i="0" u="none" strike="noStrike" kern="1200" cap="none" spc="0" baseline="0" err="1">
                  <a:solidFill>
                    <a:schemeClr val="bg1"/>
                  </a:solidFill>
                  <a:uFillTx/>
                  <a:latin typeface="Calibri"/>
                </a:rPr>
                <a:t>HDWind</a:t>
              </a:r>
              <a:r>
                <a:rPr lang="es-ES" sz="1100" b="1" i="0" u="none" strike="noStrike" kern="1200" cap="none" spc="0" baseline="0">
                  <a:solidFill>
                    <a:schemeClr val="bg1"/>
                  </a:solidFill>
                  <a:uFillTx/>
                  <a:latin typeface="Calibri"/>
                </a:rPr>
                <a:t> config</a:t>
              </a:r>
              <a:r>
                <a:rPr lang="es-ES" sz="1100" b="1" kern="1200">
                  <a:solidFill>
                    <a:schemeClr val="bg1"/>
                  </a:solidFill>
                  <a:latin typeface="Calibri"/>
                </a:rPr>
                <a:t>uration</a:t>
              </a:r>
              <a:endParaRPr lang="es-ES" sz="1100" b="1" i="0" u="none" strike="noStrike" kern="1200" cap="none" spc="0" baseline="0">
                <a:solidFill>
                  <a:schemeClr val="bg1"/>
                </a:solidFill>
                <a:uFillTx/>
                <a:latin typeface="Calibri"/>
              </a:endParaRPr>
            </a:p>
            <a:p>
              <a:pPr marL="0" lvl="0" indent="0" algn="l" defTabSz="466725">
                <a:lnSpc>
                  <a:spcPct val="90000"/>
                </a:lnSpc>
                <a:spcBef>
                  <a:spcPct val="0"/>
                </a:spcBef>
                <a:spcAft>
                  <a:spcPct val="35000"/>
                </a:spcAft>
                <a:buNone/>
              </a:pPr>
              <a:r>
                <a:rPr lang="es-ES" sz="1050" i="0" u="none" strike="noStrike" kern="1200" cap="none" spc="0" baseline="0" err="1">
                  <a:solidFill>
                    <a:schemeClr val="bg1"/>
                  </a:solidFill>
                  <a:uFillTx/>
                  <a:latin typeface="Calibri"/>
                </a:rPr>
                <a:t>Model</a:t>
              </a:r>
              <a:r>
                <a:rPr lang="es-ES" sz="1050" i="0" u="none" strike="noStrike" kern="1200" cap="none" spc="0" baseline="0">
                  <a:solidFill>
                    <a:schemeClr val="bg1"/>
                  </a:solidFill>
                  <a:uFillTx/>
                  <a:latin typeface="Calibri"/>
                </a:rPr>
                <a:t> parameters</a:t>
              </a:r>
            </a:p>
            <a:p>
              <a:pPr marL="0" lvl="0" indent="0" algn="l" defTabSz="466725">
                <a:lnSpc>
                  <a:spcPct val="90000"/>
                </a:lnSpc>
                <a:spcBef>
                  <a:spcPct val="0"/>
                </a:spcBef>
                <a:spcAft>
                  <a:spcPct val="35000"/>
                </a:spcAft>
                <a:buNone/>
              </a:pPr>
              <a:r>
                <a:rPr lang="es-ES" sz="1050" b="1" i="0" u="none" strike="noStrike" kern="1200" cap="none" spc="0" baseline="0">
                  <a:solidFill>
                    <a:schemeClr val="bg1"/>
                  </a:solidFill>
                  <a:uFillTx/>
                  <a:latin typeface="Calibri"/>
                </a:rPr>
                <a:t>W-VIII PhyNX config</a:t>
              </a:r>
              <a:r>
                <a:rPr lang="es-ES" sz="1050" b="1" kern="1200">
                  <a:solidFill>
                    <a:schemeClr val="bg1"/>
                  </a:solidFill>
                  <a:latin typeface="Calibri"/>
                </a:rPr>
                <a:t>uration</a:t>
              </a:r>
              <a:endParaRPr lang="es-ES" sz="1050" b="1" i="0" u="none" strike="noStrike" kern="1200" cap="none" spc="0" baseline="0">
                <a:solidFill>
                  <a:schemeClr val="bg1"/>
                </a:solidFill>
                <a:uFillTx/>
                <a:latin typeface="Calibri"/>
              </a:endParaRPr>
            </a:p>
            <a:p>
              <a:pPr marL="0" lvl="0" indent="0" algn="l" defTabSz="466725">
                <a:lnSpc>
                  <a:spcPct val="90000"/>
                </a:lnSpc>
                <a:spcBef>
                  <a:spcPct val="0"/>
                </a:spcBef>
                <a:spcAft>
                  <a:spcPct val="35000"/>
                </a:spcAft>
                <a:buNone/>
              </a:pPr>
              <a:r>
                <a:rPr lang="es-ES" sz="1050" i="0" u="none" strike="noStrike" kern="1200" cap="none" spc="0" baseline="0">
                  <a:solidFill>
                    <a:schemeClr val="bg1"/>
                  </a:solidFill>
                  <a:uFillTx/>
                  <a:latin typeface="Calibri"/>
                </a:rPr>
                <a:t>Model parameters</a:t>
              </a:r>
              <a:endParaRPr lang="es-ES" sz="1100" i="0" u="none" strike="noStrike" kern="1200" cap="none" spc="0" baseline="0">
                <a:solidFill>
                  <a:schemeClr val="bg1"/>
                </a:solidFill>
                <a:uFillTx/>
                <a:latin typeface="Calibri"/>
              </a:endParaRPr>
            </a:p>
          </p:txBody>
        </p:sp>
        <p:sp>
          <p:nvSpPr>
            <p:cNvPr id="22" name="Freeform: Shape 20">
              <a:extLst>
                <a:ext uri="{FF2B5EF4-FFF2-40B4-BE49-F238E27FC236}">
                  <a16:creationId xmlns:a16="http://schemas.microsoft.com/office/drawing/2014/main" id="{422C60C9-0A84-51C2-863A-39C992ED1CFA}"/>
                </a:ext>
              </a:extLst>
            </p:cNvPr>
            <p:cNvSpPr/>
            <p:nvPr/>
          </p:nvSpPr>
          <p:spPr>
            <a:xfrm>
              <a:off x="3332727" y="4930611"/>
              <a:ext cx="365472" cy="222056"/>
            </a:xfrm>
            <a:custGeom>
              <a:avLst/>
              <a:gdLst>
                <a:gd name="connsiteX0" fmla="*/ 0 w 297006"/>
                <a:gd name="connsiteY0" fmla="*/ 69488 h 347441"/>
                <a:gd name="connsiteX1" fmla="*/ 148503 w 297006"/>
                <a:gd name="connsiteY1" fmla="*/ 69488 h 347441"/>
                <a:gd name="connsiteX2" fmla="*/ 148503 w 297006"/>
                <a:gd name="connsiteY2" fmla="*/ 0 h 347441"/>
                <a:gd name="connsiteX3" fmla="*/ 297006 w 297006"/>
                <a:gd name="connsiteY3" fmla="*/ 173721 h 347441"/>
                <a:gd name="connsiteX4" fmla="*/ 148503 w 297006"/>
                <a:gd name="connsiteY4" fmla="*/ 347441 h 347441"/>
                <a:gd name="connsiteX5" fmla="*/ 148503 w 297006"/>
                <a:gd name="connsiteY5" fmla="*/ 277953 h 347441"/>
                <a:gd name="connsiteX6" fmla="*/ 0 w 297006"/>
                <a:gd name="connsiteY6" fmla="*/ 277953 h 347441"/>
                <a:gd name="connsiteX7" fmla="*/ 0 w 297006"/>
                <a:gd name="connsiteY7" fmla="*/ 69488 h 347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7006" h="347441">
                  <a:moveTo>
                    <a:pt x="297006" y="277953"/>
                  </a:moveTo>
                  <a:lnTo>
                    <a:pt x="148503" y="277953"/>
                  </a:lnTo>
                  <a:lnTo>
                    <a:pt x="148503" y="347441"/>
                  </a:lnTo>
                  <a:lnTo>
                    <a:pt x="0" y="173720"/>
                  </a:lnTo>
                  <a:lnTo>
                    <a:pt x="148503" y="0"/>
                  </a:lnTo>
                  <a:lnTo>
                    <a:pt x="148503" y="69488"/>
                  </a:lnTo>
                  <a:lnTo>
                    <a:pt x="297006" y="69488"/>
                  </a:lnTo>
                  <a:lnTo>
                    <a:pt x="297006" y="277953"/>
                  </a:lnTo>
                  <a:close/>
                </a:path>
              </a:pathLst>
            </a:custGeom>
            <a:solidFill>
              <a:schemeClr val="accent6"/>
            </a:solidFill>
            <a:ln>
              <a:solidFill>
                <a:schemeClr val="bg1"/>
              </a:solidFill>
            </a:ln>
          </p:spPr>
          <p:style>
            <a:lnRef idx="0">
              <a:schemeClr val="lt1">
                <a:hueOff val="0"/>
                <a:satOff val="0"/>
                <a:lumOff val="0"/>
                <a:alphaOff val="0"/>
              </a:schemeClr>
            </a:lnRef>
            <a:fillRef idx="1">
              <a:scrgbClr r="0" g="0" b="0"/>
            </a:fillRef>
            <a:effectRef idx="0">
              <a:schemeClr val="accent4">
                <a:hueOff val="-4517401"/>
                <a:satOff val="5530"/>
                <a:lumOff val="2500"/>
                <a:alphaOff val="0"/>
              </a:schemeClr>
            </a:effectRef>
            <a:fontRef idx="minor">
              <a:schemeClr val="lt1"/>
            </a:fontRef>
          </p:style>
          <p:txBody>
            <a:bodyPr spcFirstLastPara="0" vert="horz" wrap="square" lIns="89102" tIns="69488" rIns="1" bIns="69488" numCol="1" spcCol="1270" anchor="ctr" anchorCtr="0">
              <a:noAutofit/>
            </a:bodyPr>
            <a:lstStyle/>
            <a:p>
              <a:pPr marL="0" lvl="0" indent="0" algn="ctr" defTabSz="666750">
                <a:lnSpc>
                  <a:spcPct val="90000"/>
                </a:lnSpc>
                <a:spcBef>
                  <a:spcPct val="0"/>
                </a:spcBef>
                <a:spcAft>
                  <a:spcPct val="35000"/>
                </a:spcAft>
                <a:buNone/>
              </a:pPr>
              <a:endParaRPr lang="es-ES" sz="1800" kern="1200"/>
            </a:p>
          </p:txBody>
        </p:sp>
        <p:sp>
          <p:nvSpPr>
            <p:cNvPr id="23" name="Freeform: Shape 21">
              <a:extLst>
                <a:ext uri="{FF2B5EF4-FFF2-40B4-BE49-F238E27FC236}">
                  <a16:creationId xmlns:a16="http://schemas.microsoft.com/office/drawing/2014/main" id="{B8D511BF-2B59-8618-7C39-50B2C41B7771}"/>
                </a:ext>
              </a:extLst>
            </p:cNvPr>
            <p:cNvSpPr/>
            <p:nvPr/>
          </p:nvSpPr>
          <p:spPr>
            <a:xfrm>
              <a:off x="1164009" y="4209472"/>
              <a:ext cx="2139524" cy="1684928"/>
            </a:xfrm>
            <a:custGeom>
              <a:avLst/>
              <a:gdLst>
                <a:gd name="connsiteX0" fmla="*/ 0 w 1413834"/>
                <a:gd name="connsiteY0" fmla="*/ 98767 h 987669"/>
                <a:gd name="connsiteX1" fmla="*/ 98767 w 1413834"/>
                <a:gd name="connsiteY1" fmla="*/ 0 h 987669"/>
                <a:gd name="connsiteX2" fmla="*/ 1315067 w 1413834"/>
                <a:gd name="connsiteY2" fmla="*/ 0 h 987669"/>
                <a:gd name="connsiteX3" fmla="*/ 1413834 w 1413834"/>
                <a:gd name="connsiteY3" fmla="*/ 98767 h 987669"/>
                <a:gd name="connsiteX4" fmla="*/ 1413834 w 1413834"/>
                <a:gd name="connsiteY4" fmla="*/ 888902 h 987669"/>
                <a:gd name="connsiteX5" fmla="*/ 1315067 w 1413834"/>
                <a:gd name="connsiteY5" fmla="*/ 987669 h 987669"/>
                <a:gd name="connsiteX6" fmla="*/ 98767 w 1413834"/>
                <a:gd name="connsiteY6" fmla="*/ 987669 h 987669"/>
                <a:gd name="connsiteX7" fmla="*/ 0 w 1413834"/>
                <a:gd name="connsiteY7" fmla="*/ 888902 h 987669"/>
                <a:gd name="connsiteX8" fmla="*/ 0 w 1413834"/>
                <a:gd name="connsiteY8" fmla="*/ 98767 h 987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3834" h="987669">
                  <a:moveTo>
                    <a:pt x="0" y="98767"/>
                  </a:moveTo>
                  <a:cubicBezTo>
                    <a:pt x="0" y="44219"/>
                    <a:pt x="44219" y="0"/>
                    <a:pt x="98767" y="0"/>
                  </a:cubicBezTo>
                  <a:lnTo>
                    <a:pt x="1315067" y="0"/>
                  </a:lnTo>
                  <a:cubicBezTo>
                    <a:pt x="1369615" y="0"/>
                    <a:pt x="1413834" y="44219"/>
                    <a:pt x="1413834" y="98767"/>
                  </a:cubicBezTo>
                  <a:lnTo>
                    <a:pt x="1413834" y="888902"/>
                  </a:lnTo>
                  <a:cubicBezTo>
                    <a:pt x="1413834" y="943450"/>
                    <a:pt x="1369615" y="987669"/>
                    <a:pt x="1315067" y="987669"/>
                  </a:cubicBezTo>
                  <a:lnTo>
                    <a:pt x="98767" y="987669"/>
                  </a:lnTo>
                  <a:cubicBezTo>
                    <a:pt x="44219" y="987669"/>
                    <a:pt x="0" y="943450"/>
                    <a:pt x="0" y="888902"/>
                  </a:cubicBezTo>
                  <a:lnTo>
                    <a:pt x="0" y="98767"/>
                  </a:lnTo>
                  <a:close/>
                </a:path>
              </a:pathLst>
            </a:custGeom>
            <a:solidFill>
              <a:srgbClr val="FFC437"/>
            </a:solidFill>
            <a:ln>
              <a:noFill/>
            </a:ln>
          </p:spPr>
          <p:style>
            <a:lnRef idx="2">
              <a:schemeClr val="lt1">
                <a:hueOff val="0"/>
                <a:satOff val="0"/>
                <a:lumOff val="0"/>
                <a:alphaOff val="0"/>
              </a:schemeClr>
            </a:lnRef>
            <a:fillRef idx="1">
              <a:scrgbClr r="0" g="0" b="0"/>
            </a:fillRef>
            <a:effectRef idx="0">
              <a:schemeClr val="accent4">
                <a:hueOff val="-4684712"/>
                <a:satOff val="5735"/>
                <a:lumOff val="2592"/>
                <a:alphaOff val="0"/>
              </a:schemeClr>
            </a:effectRef>
            <a:fontRef idx="minor">
              <a:schemeClr val="lt1"/>
            </a:fontRef>
          </p:style>
          <p:txBody>
            <a:bodyPr spcFirstLastPara="0" vert="horz" wrap="square" lIns="70838" tIns="70838" rIns="70838" bIns="70838" numCol="1" spcCol="1270" anchor="ctr" anchorCtr="0">
              <a:noAutofit/>
            </a:bodyPr>
            <a:lstStyle/>
            <a:p>
              <a:pPr marL="0" lvl="0" indent="0" algn="l" defTabSz="466725">
                <a:lnSpc>
                  <a:spcPct val="90000"/>
                </a:lnSpc>
                <a:spcBef>
                  <a:spcPct val="0"/>
                </a:spcBef>
                <a:spcAft>
                  <a:spcPct val="35000"/>
                </a:spcAft>
                <a:buNone/>
              </a:pPr>
              <a:r>
                <a:rPr lang="es-ES" sz="1200" b="1" i="0" u="none" strike="noStrike" kern="1200" cap="none" spc="0" baseline="0">
                  <a:solidFill>
                    <a:schemeClr val="tx1"/>
                  </a:solidFill>
                  <a:uFillTx/>
                  <a:latin typeface="Calibri"/>
                </a:rPr>
                <a:t>FUEL CONFIGURATION</a:t>
              </a:r>
            </a:p>
            <a:p>
              <a:pPr marL="0" lvl="0" indent="0" algn="l" defTabSz="466725">
                <a:lnSpc>
                  <a:spcPct val="90000"/>
                </a:lnSpc>
                <a:spcBef>
                  <a:spcPct val="0"/>
                </a:spcBef>
                <a:spcAft>
                  <a:spcPct val="35000"/>
                </a:spcAft>
                <a:buNone/>
              </a:pPr>
              <a:r>
                <a:rPr lang="es-ES" sz="1100" b="1" i="0" u="none" strike="noStrike" kern="1200" cap="none" spc="0" baseline="0">
                  <a:solidFill>
                    <a:schemeClr val="tx1"/>
                  </a:solidFill>
                  <a:uFillTx/>
                  <a:latin typeface="Calibri"/>
                </a:rPr>
                <a:t>W-IX Fuel </a:t>
              </a:r>
              <a:r>
                <a:rPr lang="es-ES" sz="1100" b="1" i="0" u="none" strike="noStrike" kern="1200" cap="none" spc="0" baseline="0" err="1">
                  <a:solidFill>
                    <a:schemeClr val="tx1"/>
                  </a:solidFill>
                  <a:uFillTx/>
                  <a:latin typeface="Calibri"/>
                </a:rPr>
                <a:t>type</a:t>
              </a:r>
              <a:r>
                <a:rPr lang="es-ES" sz="1100" b="1" i="0" u="none" strike="noStrike" kern="1200" cap="none" spc="0" baseline="0">
                  <a:solidFill>
                    <a:schemeClr val="tx1"/>
                  </a:solidFill>
                  <a:uFillTx/>
                  <a:latin typeface="Calibri"/>
                </a:rPr>
                <a:t> dependent </a:t>
              </a:r>
              <a:r>
                <a:rPr lang="es-ES" sz="1100" b="1" i="0" u="none" strike="noStrike" kern="1200" cap="none" spc="0" baseline="0" err="1">
                  <a:solidFill>
                    <a:schemeClr val="tx1"/>
                  </a:solidFill>
                  <a:uFillTx/>
                  <a:latin typeface="Calibri"/>
                </a:rPr>
                <a:t>parameters</a:t>
              </a:r>
              <a:endParaRPr lang="es-ES" sz="1100" b="1" i="0" u="none" strike="noStrike" kern="1200" cap="none" spc="0" baseline="0">
                <a:solidFill>
                  <a:schemeClr val="tx1"/>
                </a:solidFill>
                <a:uFillTx/>
                <a:latin typeface="Calibri"/>
              </a:endParaRPr>
            </a:p>
            <a:p>
              <a:pPr marL="0" lvl="0" indent="0" algn="l" defTabSz="466725">
                <a:lnSpc>
                  <a:spcPct val="90000"/>
                </a:lnSpc>
                <a:spcBef>
                  <a:spcPct val="0"/>
                </a:spcBef>
                <a:spcAft>
                  <a:spcPct val="35000"/>
                </a:spcAft>
                <a:buNone/>
              </a:pPr>
              <a:r>
                <a:rPr lang="es-ES" sz="1050" i="0" u="none" strike="noStrike" kern="1200" cap="none" spc="0" baseline="0" err="1">
                  <a:solidFill>
                    <a:schemeClr val="tx1"/>
                  </a:solidFill>
                  <a:uFillTx/>
                  <a:latin typeface="Calibri"/>
                </a:rPr>
                <a:t>Flame</a:t>
              </a:r>
              <a:r>
                <a:rPr lang="es-ES" sz="1050" i="0" u="none" strike="noStrike" kern="1200" cap="none" spc="0" baseline="0">
                  <a:solidFill>
                    <a:schemeClr val="tx1"/>
                  </a:solidFill>
                  <a:uFillTx/>
                  <a:latin typeface="Calibri"/>
                </a:rPr>
                <a:t> temp/</a:t>
              </a:r>
              <a:r>
                <a:rPr lang="es-ES" sz="1050" i="0" u="none" strike="noStrike" kern="1200" cap="none" spc="0" baseline="0" err="1">
                  <a:solidFill>
                    <a:schemeClr val="tx1"/>
                  </a:solidFill>
                  <a:uFillTx/>
                  <a:latin typeface="Calibri"/>
                </a:rPr>
                <a:t>Pyrol</a:t>
              </a:r>
              <a:r>
                <a:rPr lang="es-ES" sz="1050" i="0" u="none" strike="noStrike" kern="1200" cap="none" spc="0" baseline="0">
                  <a:solidFill>
                    <a:schemeClr val="tx1"/>
                  </a:solidFill>
                  <a:uFillTx/>
                  <a:latin typeface="Calibri"/>
                </a:rPr>
                <a:t> temp/</a:t>
              </a:r>
              <a:r>
                <a:rPr lang="es-ES" sz="1050" i="0" u="none" strike="noStrike" kern="1200" cap="none" spc="0" baseline="0" err="1">
                  <a:solidFill>
                    <a:schemeClr val="tx1"/>
                  </a:solidFill>
                  <a:uFillTx/>
                  <a:latin typeface="Calibri"/>
                </a:rPr>
                <a:t>Flame</a:t>
              </a:r>
              <a:r>
                <a:rPr lang="es-ES" sz="1050" i="0" u="none" strike="noStrike" kern="1200" cap="none" spc="0" baseline="0">
                  <a:solidFill>
                    <a:schemeClr val="tx1"/>
                  </a:solidFill>
                  <a:uFillTx/>
                  <a:latin typeface="Calibri"/>
                </a:rPr>
                <a:t> height/</a:t>
              </a:r>
              <a:r>
                <a:rPr lang="es-ES" sz="1050" i="0" u="none" strike="noStrike" kern="1200" cap="none" spc="0" baseline="0" err="1">
                  <a:solidFill>
                    <a:schemeClr val="tx1"/>
                  </a:solidFill>
                  <a:uFillTx/>
                  <a:latin typeface="Calibri"/>
                </a:rPr>
                <a:t>Comb</a:t>
              </a:r>
              <a:r>
                <a:rPr lang="es-ES" sz="1050" i="0" u="none" strike="noStrike" kern="1200" cap="none" spc="0" baseline="0">
                  <a:solidFill>
                    <a:schemeClr val="tx1"/>
                  </a:solidFill>
                  <a:uFillTx/>
                  <a:latin typeface="Calibri"/>
                </a:rPr>
                <a:t> </a:t>
              </a:r>
              <a:r>
                <a:rPr lang="es-ES" sz="1050" i="0" u="none" strike="noStrike" kern="1200" cap="none" spc="0" baseline="0" err="1">
                  <a:solidFill>
                    <a:schemeClr val="tx1"/>
                  </a:solidFill>
                  <a:uFillTx/>
                  <a:latin typeface="Calibri"/>
                </a:rPr>
                <a:t>half-life</a:t>
              </a:r>
              <a:r>
                <a:rPr lang="es-ES" sz="1050" i="0" u="none" strike="noStrike" kern="1200" cap="none" spc="0" baseline="0">
                  <a:solidFill>
                    <a:schemeClr val="tx1"/>
                  </a:solidFill>
                  <a:uFillTx/>
                  <a:latin typeface="Calibri"/>
                </a:rPr>
                <a:t>/Max fuel load/FMC/Heat Capacity/</a:t>
              </a:r>
              <a:r>
                <a:rPr lang="es-ES" sz="1050" i="0" u="none" strike="noStrike" kern="1200" cap="none" spc="0" baseline="0" err="1">
                  <a:solidFill>
                    <a:schemeClr val="tx1"/>
                  </a:solidFill>
                  <a:uFillTx/>
                  <a:latin typeface="Calibri"/>
                </a:rPr>
                <a:t>Heat</a:t>
              </a:r>
              <a:r>
                <a:rPr lang="es-ES" sz="1050" i="0" u="none" strike="noStrike" kern="1200" cap="none" spc="0" baseline="0">
                  <a:solidFill>
                    <a:schemeClr val="tx1"/>
                  </a:solidFill>
                  <a:uFillTx/>
                  <a:latin typeface="Calibri"/>
                </a:rPr>
                <a:t> </a:t>
              </a:r>
              <a:r>
                <a:rPr lang="es-ES" sz="1050" i="0" u="none" strike="noStrike" kern="1200" cap="none" spc="0" baseline="0" err="1">
                  <a:solidFill>
                    <a:schemeClr val="tx1"/>
                  </a:solidFill>
                  <a:uFillTx/>
                  <a:latin typeface="Calibri"/>
                </a:rPr>
                <a:t>of</a:t>
              </a:r>
              <a:r>
                <a:rPr lang="es-ES" sz="1050" i="0" u="none" strike="noStrike" kern="1200" cap="none" spc="0" baseline="0">
                  <a:solidFill>
                    <a:schemeClr val="tx1"/>
                  </a:solidFill>
                  <a:uFillTx/>
                  <a:latin typeface="Calibri"/>
                </a:rPr>
                <a:t> </a:t>
              </a:r>
              <a:r>
                <a:rPr lang="es-ES" sz="1050" i="0" u="none" strike="noStrike" kern="1200" cap="none" spc="0" baseline="0" err="1">
                  <a:solidFill>
                    <a:schemeClr val="tx1"/>
                  </a:solidFill>
                  <a:uFillTx/>
                  <a:latin typeface="Calibri"/>
                </a:rPr>
                <a:t>comb</a:t>
              </a:r>
              <a:r>
                <a:rPr lang="es-ES" sz="1050" i="0" u="none" strike="noStrike" kern="1200" cap="none" spc="0" baseline="0">
                  <a:solidFill>
                    <a:schemeClr val="tx1"/>
                  </a:solidFill>
                  <a:uFillTx/>
                  <a:latin typeface="Calibri"/>
                </a:rPr>
                <a:t>/</a:t>
              </a:r>
              <a:r>
                <a:rPr lang="es-ES" sz="1050" i="0" u="none" strike="noStrike" kern="1200" cap="none" spc="0" baseline="0" err="1">
                  <a:solidFill>
                    <a:schemeClr val="tx1"/>
                  </a:solidFill>
                  <a:uFillTx/>
                  <a:latin typeface="Calibri"/>
                </a:rPr>
                <a:t>Rugosity</a:t>
              </a:r>
              <a:endParaRPr lang="es-ES" sz="1050" i="0" u="none" strike="noStrike" kern="1200" cap="none" spc="0" baseline="0">
                <a:solidFill>
                  <a:schemeClr val="tx1"/>
                </a:solidFill>
                <a:uFillTx/>
                <a:latin typeface="Calibri"/>
              </a:endParaRPr>
            </a:p>
          </p:txBody>
        </p:sp>
        <p:pic>
          <p:nvPicPr>
            <p:cNvPr id="28" name="Imagen 4" descr="Un dibujo de una persona&#10;&#10;Descripción generada automáticamente con confianza baja">
              <a:extLst>
                <a:ext uri="{FF2B5EF4-FFF2-40B4-BE49-F238E27FC236}">
                  <a16:creationId xmlns:a16="http://schemas.microsoft.com/office/drawing/2014/main" id="{95F25C15-37C8-183B-2E2C-0F1F5FB49A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74535" y="3271013"/>
              <a:ext cx="834123" cy="834123"/>
            </a:xfrm>
            <a:prstGeom prst="rect">
              <a:avLst/>
            </a:prstGeom>
          </p:spPr>
        </p:pic>
        <p:pic>
          <p:nvPicPr>
            <p:cNvPr id="29" name="Imagen 6" descr="Logotipo&#10;&#10;Descripción generada automáticamente">
              <a:extLst>
                <a:ext uri="{FF2B5EF4-FFF2-40B4-BE49-F238E27FC236}">
                  <a16:creationId xmlns:a16="http://schemas.microsoft.com/office/drawing/2014/main" id="{EE2B73CA-BB60-F2E4-A5C7-91872754BC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16801" y="3263253"/>
              <a:ext cx="834123" cy="834123"/>
            </a:xfrm>
            <a:prstGeom prst="rect">
              <a:avLst/>
            </a:prstGeom>
          </p:spPr>
        </p:pic>
        <p:pic>
          <p:nvPicPr>
            <p:cNvPr id="30" name="Imagen 8" descr="Logotipo, Icono&#10;&#10;Descripción generada automáticamente">
              <a:extLst>
                <a:ext uri="{FF2B5EF4-FFF2-40B4-BE49-F238E27FC236}">
                  <a16:creationId xmlns:a16="http://schemas.microsoft.com/office/drawing/2014/main" id="{CDA0FEE5-A7EF-C618-7D88-8AEE45BF96C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63197" y="3315916"/>
              <a:ext cx="834123" cy="834123"/>
            </a:xfrm>
            <a:prstGeom prst="rect">
              <a:avLst/>
            </a:prstGeom>
          </p:spPr>
        </p:pic>
        <p:pic>
          <p:nvPicPr>
            <p:cNvPr id="31" name="Imagen 11" descr="Icono&#10;&#10;Descripción generada automáticamente">
              <a:extLst>
                <a:ext uri="{FF2B5EF4-FFF2-40B4-BE49-F238E27FC236}">
                  <a16:creationId xmlns:a16="http://schemas.microsoft.com/office/drawing/2014/main" id="{EFDEF04B-A71D-6050-0EE0-9F46487C21C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363198" y="5283232"/>
              <a:ext cx="834123" cy="834123"/>
            </a:xfrm>
            <a:prstGeom prst="rect">
              <a:avLst/>
            </a:prstGeom>
          </p:spPr>
        </p:pic>
        <p:pic>
          <p:nvPicPr>
            <p:cNvPr id="32" name="Imagen 12">
              <a:extLst>
                <a:ext uri="{FF2B5EF4-FFF2-40B4-BE49-F238E27FC236}">
                  <a16:creationId xmlns:a16="http://schemas.microsoft.com/office/drawing/2014/main" id="{DBA723A1-FEC9-5F54-866B-EE0E19F6E401}"/>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7816801" y="5283232"/>
              <a:ext cx="834123" cy="834123"/>
            </a:xfrm>
            <a:prstGeom prst="rect">
              <a:avLst/>
            </a:prstGeom>
          </p:spPr>
        </p:pic>
        <p:pic>
          <p:nvPicPr>
            <p:cNvPr id="33" name="Imagen 13">
              <a:extLst>
                <a:ext uri="{FF2B5EF4-FFF2-40B4-BE49-F238E27FC236}">
                  <a16:creationId xmlns:a16="http://schemas.microsoft.com/office/drawing/2014/main" id="{91E7E6E7-B592-6DD8-E099-5E2729BAB0F7}"/>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3080096" y="5300208"/>
              <a:ext cx="834123" cy="834123"/>
            </a:xfrm>
            <a:prstGeom prst="rect">
              <a:avLst/>
            </a:prstGeom>
          </p:spPr>
        </p:pic>
        <p:pic>
          <p:nvPicPr>
            <p:cNvPr id="41" name="Imagen 13">
              <a:extLst>
                <a:ext uri="{FF2B5EF4-FFF2-40B4-BE49-F238E27FC236}">
                  <a16:creationId xmlns:a16="http://schemas.microsoft.com/office/drawing/2014/main" id="{5886D5F7-9416-E1B3-A7FA-3E5528D48BA8}"/>
                </a:ext>
              </a:extLst>
            </p:cNvPr>
            <p:cNvPicPr>
              <a:picLocks noChangeAspect="1"/>
            </p:cNvPicPr>
            <p:nvPr/>
          </p:nvPicPr>
          <p:blipFill>
            <a:blip r:embed="rId9"/>
            <a:srcRect/>
            <a:stretch/>
          </p:blipFill>
          <p:spPr>
            <a:xfrm>
              <a:off x="2705641" y="3270428"/>
              <a:ext cx="834123" cy="834123"/>
            </a:xfrm>
            <a:prstGeom prst="rect">
              <a:avLst/>
            </a:prstGeom>
          </p:spPr>
        </p:pic>
      </p:grpSp>
      <p:sp>
        <p:nvSpPr>
          <p:cNvPr id="53" name="Google Shape;350;g1577e25b24e_4_0">
            <a:extLst>
              <a:ext uri="{FF2B5EF4-FFF2-40B4-BE49-F238E27FC236}">
                <a16:creationId xmlns:a16="http://schemas.microsoft.com/office/drawing/2014/main" id="{7E535B05-4E11-E20F-D538-A1A50A3AE199}"/>
              </a:ext>
            </a:extLst>
          </p:cNvPr>
          <p:cNvSpPr txBox="1"/>
          <p:nvPr/>
        </p:nvSpPr>
        <p:spPr>
          <a:xfrm>
            <a:off x="2342147" y="667970"/>
            <a:ext cx="9168063" cy="13257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accent3"/>
              </a:buClr>
              <a:buSzPts val="4000"/>
              <a:buFont typeface="Arial"/>
              <a:buNone/>
            </a:pPr>
            <a:r>
              <a:rPr lang="en-US" sz="2700" b="0" i="0" u="none" strike="noStrike" cap="none">
                <a:solidFill>
                  <a:schemeClr val="accent2"/>
                </a:solidFill>
                <a:latin typeface="Arial"/>
                <a:ea typeface="Arial"/>
                <a:cs typeface="Arial"/>
                <a:sym typeface="Arial"/>
              </a:rPr>
              <a:t>Front-End: Configuration stage</a:t>
            </a:r>
            <a:endParaRPr dirty="0"/>
          </a:p>
        </p:txBody>
      </p:sp>
    </p:spTree>
    <p:extLst>
      <p:ext uri="{BB962C8B-B14F-4D97-AF65-F5344CB8AC3E}">
        <p14:creationId xmlns:p14="http://schemas.microsoft.com/office/powerpoint/2010/main" val="5575492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37">
          <a:extLst>
            <a:ext uri="{FF2B5EF4-FFF2-40B4-BE49-F238E27FC236}">
              <a16:creationId xmlns:a16="http://schemas.microsoft.com/office/drawing/2014/main" id="{9D9FF305-EE1C-E6A1-914A-9B4B169B75DF}"/>
            </a:ext>
          </a:extLst>
        </p:cNvPr>
        <p:cNvGrpSpPr/>
        <p:nvPr/>
      </p:nvGrpSpPr>
      <p:grpSpPr>
        <a:xfrm>
          <a:off x="0" y="0"/>
          <a:ext cx="0" cy="0"/>
          <a:chOff x="0" y="0"/>
          <a:chExt cx="0" cy="0"/>
        </a:xfrm>
      </p:grpSpPr>
      <p:sp>
        <p:nvSpPr>
          <p:cNvPr id="3" name="Google Shape;350;g1577e25b24e_4_0">
            <a:extLst>
              <a:ext uri="{FF2B5EF4-FFF2-40B4-BE49-F238E27FC236}">
                <a16:creationId xmlns:a16="http://schemas.microsoft.com/office/drawing/2014/main" id="{69DBB75A-84F3-E4C4-C8FA-839E99773FF5}"/>
              </a:ext>
            </a:extLst>
          </p:cNvPr>
          <p:cNvSpPr txBox="1"/>
          <p:nvPr/>
        </p:nvSpPr>
        <p:spPr>
          <a:xfrm>
            <a:off x="2189747" y="20270"/>
            <a:ext cx="9168063" cy="1325700"/>
          </a:xfrm>
          <a:prstGeom prst="rect">
            <a:avLst/>
          </a:prstGeom>
          <a:noFill/>
          <a:ln>
            <a:noFill/>
          </a:ln>
        </p:spPr>
        <p:txBody>
          <a:bodyPr spcFirstLastPara="1" wrap="square" lIns="91425" tIns="45700" rIns="91425" bIns="45700" anchor="ctr" anchorCtr="0">
            <a:normAutofit/>
          </a:bodyPr>
          <a:lstStyle/>
          <a:p>
            <a:pPr>
              <a:lnSpc>
                <a:spcPct val="90000"/>
              </a:lnSpc>
            </a:pPr>
            <a:r>
              <a:rPr lang="es-ES" sz="3600" b="1">
                <a:solidFill>
                  <a:schemeClr val="bg2"/>
                </a:solidFill>
              </a:rPr>
              <a:t>WEBGIS PLATFORM WORKFLOW</a:t>
            </a:r>
          </a:p>
        </p:txBody>
      </p:sp>
      <p:sp>
        <p:nvSpPr>
          <p:cNvPr id="50" name="Google Shape;350;g1577e25b24e_4_0">
            <a:extLst>
              <a:ext uri="{FF2B5EF4-FFF2-40B4-BE49-F238E27FC236}">
                <a16:creationId xmlns:a16="http://schemas.microsoft.com/office/drawing/2014/main" id="{22BE91F5-ED55-8A73-16E8-85ADD5EDFED0}"/>
              </a:ext>
            </a:extLst>
          </p:cNvPr>
          <p:cNvSpPr txBox="1"/>
          <p:nvPr/>
        </p:nvSpPr>
        <p:spPr>
          <a:xfrm>
            <a:off x="2342147" y="667970"/>
            <a:ext cx="9168063" cy="13257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accent3"/>
              </a:buClr>
              <a:buSzPts val="4000"/>
              <a:buFont typeface="Arial"/>
              <a:buNone/>
            </a:pPr>
            <a:r>
              <a:rPr lang="en-US" sz="2700" b="0" i="0" u="none" strike="noStrike" cap="none">
                <a:solidFill>
                  <a:schemeClr val="accent2"/>
                </a:solidFill>
                <a:latin typeface="Arial"/>
                <a:ea typeface="Arial"/>
                <a:cs typeface="Arial"/>
                <a:sym typeface="Arial"/>
              </a:rPr>
              <a:t>Front-End: Configuration stage</a:t>
            </a:r>
            <a:endParaRPr dirty="0"/>
          </a:p>
        </p:txBody>
      </p:sp>
      <p:pic>
        <p:nvPicPr>
          <p:cNvPr id="4" name="Imagen 3" descr="Mapa&#10;&#10;El contenido generado por IA puede ser incorrecto.">
            <a:extLst>
              <a:ext uri="{FF2B5EF4-FFF2-40B4-BE49-F238E27FC236}">
                <a16:creationId xmlns:a16="http://schemas.microsoft.com/office/drawing/2014/main" id="{E965E02B-9BE9-4389-4107-89353BE1CE5A}"/>
              </a:ext>
            </a:extLst>
          </p:cNvPr>
          <p:cNvPicPr>
            <a:picLocks noChangeAspect="1"/>
          </p:cNvPicPr>
          <p:nvPr/>
        </p:nvPicPr>
        <p:blipFill>
          <a:blip r:embed="rId3"/>
          <a:stretch>
            <a:fillRect/>
          </a:stretch>
        </p:blipFill>
        <p:spPr>
          <a:xfrm>
            <a:off x="455574" y="2708416"/>
            <a:ext cx="6742326" cy="3783824"/>
          </a:xfrm>
          <a:prstGeom prst="rect">
            <a:avLst/>
          </a:prstGeom>
        </p:spPr>
      </p:pic>
      <p:pic>
        <p:nvPicPr>
          <p:cNvPr id="6" name="Imagen 5">
            <a:extLst>
              <a:ext uri="{FF2B5EF4-FFF2-40B4-BE49-F238E27FC236}">
                <a16:creationId xmlns:a16="http://schemas.microsoft.com/office/drawing/2014/main" id="{F8ED711D-577F-CFB7-D1B7-06F7E53964F0}"/>
              </a:ext>
            </a:extLst>
          </p:cNvPr>
          <p:cNvPicPr>
            <a:picLocks noChangeAspect="1"/>
          </p:cNvPicPr>
          <p:nvPr/>
        </p:nvPicPr>
        <p:blipFill>
          <a:blip r:embed="rId4"/>
          <a:srcRect/>
          <a:stretch/>
        </p:blipFill>
        <p:spPr>
          <a:xfrm>
            <a:off x="7825429" y="1112112"/>
            <a:ext cx="3684781" cy="2067915"/>
          </a:xfrm>
          <a:prstGeom prst="rect">
            <a:avLst/>
          </a:prstGeom>
        </p:spPr>
      </p:pic>
      <p:pic>
        <p:nvPicPr>
          <p:cNvPr id="24" name="Imagen 23">
            <a:extLst>
              <a:ext uri="{FF2B5EF4-FFF2-40B4-BE49-F238E27FC236}">
                <a16:creationId xmlns:a16="http://schemas.microsoft.com/office/drawing/2014/main" id="{832C00BE-D86D-C712-2DF8-BB5259EBEEEF}"/>
              </a:ext>
            </a:extLst>
          </p:cNvPr>
          <p:cNvPicPr>
            <a:picLocks noChangeAspect="1"/>
          </p:cNvPicPr>
          <p:nvPr/>
        </p:nvPicPr>
        <p:blipFill>
          <a:blip r:embed="rId5"/>
          <a:srcRect/>
          <a:stretch/>
        </p:blipFill>
        <p:spPr>
          <a:xfrm>
            <a:off x="7840327" y="3937919"/>
            <a:ext cx="3669883" cy="2050943"/>
          </a:xfrm>
          <a:prstGeom prst="rect">
            <a:avLst/>
          </a:prstGeom>
        </p:spPr>
      </p:pic>
      <p:pic>
        <p:nvPicPr>
          <p:cNvPr id="26" name="Imagen 25">
            <a:extLst>
              <a:ext uri="{FF2B5EF4-FFF2-40B4-BE49-F238E27FC236}">
                <a16:creationId xmlns:a16="http://schemas.microsoft.com/office/drawing/2014/main" id="{0DFA80C3-1537-E110-B8A9-A87E52FC8A69}"/>
              </a:ext>
            </a:extLst>
          </p:cNvPr>
          <p:cNvPicPr>
            <a:picLocks noChangeAspect="1"/>
          </p:cNvPicPr>
          <p:nvPr/>
        </p:nvPicPr>
        <p:blipFill>
          <a:blip r:embed="rId6"/>
          <a:stretch>
            <a:fillRect/>
          </a:stretch>
        </p:blipFill>
        <p:spPr>
          <a:xfrm>
            <a:off x="834190" y="1772185"/>
            <a:ext cx="5736180" cy="747770"/>
          </a:xfrm>
          <a:prstGeom prst="rect">
            <a:avLst/>
          </a:prstGeom>
        </p:spPr>
      </p:pic>
      <p:sp>
        <p:nvSpPr>
          <p:cNvPr id="27" name="Elipse 26">
            <a:extLst>
              <a:ext uri="{FF2B5EF4-FFF2-40B4-BE49-F238E27FC236}">
                <a16:creationId xmlns:a16="http://schemas.microsoft.com/office/drawing/2014/main" id="{57225B18-7DF5-9E2B-DFBD-6A2991DB5FFA}"/>
              </a:ext>
            </a:extLst>
          </p:cNvPr>
          <p:cNvSpPr/>
          <p:nvPr/>
        </p:nvSpPr>
        <p:spPr>
          <a:xfrm>
            <a:off x="5318760" y="5722620"/>
            <a:ext cx="403860" cy="421690"/>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37" name="Conector recto de flecha 36">
            <a:extLst>
              <a:ext uri="{FF2B5EF4-FFF2-40B4-BE49-F238E27FC236}">
                <a16:creationId xmlns:a16="http://schemas.microsoft.com/office/drawing/2014/main" id="{57293BD5-B50A-A18E-4BF7-CB12D09EB417}"/>
              </a:ext>
            </a:extLst>
          </p:cNvPr>
          <p:cNvCxnSpPr>
            <a:cxnSpLocks/>
          </p:cNvCxnSpPr>
          <p:nvPr/>
        </p:nvCxnSpPr>
        <p:spPr>
          <a:xfrm flipV="1">
            <a:off x="5722620" y="5138432"/>
            <a:ext cx="2034229" cy="698488"/>
          </a:xfrm>
          <a:prstGeom prst="straightConnector1">
            <a:avLst/>
          </a:prstGeom>
          <a:ln>
            <a:solidFill>
              <a:srgbClr val="FF0000"/>
            </a:solidFill>
            <a:tailEnd type="triangle"/>
          </a:ln>
        </p:spPr>
        <p:style>
          <a:lnRef idx="3">
            <a:schemeClr val="accent1"/>
          </a:lnRef>
          <a:fillRef idx="0">
            <a:schemeClr val="accent1"/>
          </a:fillRef>
          <a:effectRef idx="2">
            <a:schemeClr val="accent1"/>
          </a:effectRef>
          <a:fontRef idx="minor">
            <a:schemeClr val="tx1"/>
          </a:fontRef>
        </p:style>
      </p:cxnSp>
      <p:sp>
        <p:nvSpPr>
          <p:cNvPr id="38" name="Elipse 37">
            <a:extLst>
              <a:ext uri="{FF2B5EF4-FFF2-40B4-BE49-F238E27FC236}">
                <a16:creationId xmlns:a16="http://schemas.microsoft.com/office/drawing/2014/main" id="{3F500F49-8B35-C708-3A90-A754A5852DAA}"/>
              </a:ext>
            </a:extLst>
          </p:cNvPr>
          <p:cNvSpPr/>
          <p:nvPr/>
        </p:nvSpPr>
        <p:spPr>
          <a:xfrm>
            <a:off x="548640" y="4640580"/>
            <a:ext cx="929640" cy="421690"/>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39" name="Conector recto de flecha 38">
            <a:extLst>
              <a:ext uri="{FF2B5EF4-FFF2-40B4-BE49-F238E27FC236}">
                <a16:creationId xmlns:a16="http://schemas.microsoft.com/office/drawing/2014/main" id="{894DC1DE-E9CE-97BF-9262-A5DE263B50BD}"/>
              </a:ext>
            </a:extLst>
          </p:cNvPr>
          <p:cNvCxnSpPr>
            <a:cxnSpLocks/>
          </p:cNvCxnSpPr>
          <p:nvPr/>
        </p:nvCxnSpPr>
        <p:spPr>
          <a:xfrm flipV="1">
            <a:off x="1478280" y="2118905"/>
            <a:ext cx="6278569" cy="2732520"/>
          </a:xfrm>
          <a:prstGeom prst="straightConnector1">
            <a:avLst/>
          </a:prstGeom>
          <a:ln>
            <a:solidFill>
              <a:srgbClr val="FF0000"/>
            </a:solidFill>
            <a:tailEnd type="triangle"/>
          </a:ln>
        </p:spPr>
        <p:style>
          <a:lnRef idx="3">
            <a:schemeClr val="accent1"/>
          </a:lnRef>
          <a:fillRef idx="0">
            <a:schemeClr val="accent1"/>
          </a:fillRef>
          <a:effectRef idx="2">
            <a:schemeClr val="accent1"/>
          </a:effectRef>
          <a:fontRef idx="minor">
            <a:schemeClr val="tx1"/>
          </a:fontRef>
        </p:style>
      </p:cxnSp>
      <p:sp>
        <p:nvSpPr>
          <p:cNvPr id="44" name="Google Shape;343;p7">
            <a:extLst>
              <a:ext uri="{FF2B5EF4-FFF2-40B4-BE49-F238E27FC236}">
                <a16:creationId xmlns:a16="http://schemas.microsoft.com/office/drawing/2014/main" id="{2F926D9A-F8B6-4DBF-6B92-86D26F76191E}"/>
              </a:ext>
            </a:extLst>
          </p:cNvPr>
          <p:cNvSpPr txBox="1"/>
          <p:nvPr/>
        </p:nvSpPr>
        <p:spPr>
          <a:xfrm>
            <a:off x="7604760" y="6234430"/>
            <a:ext cx="4114800" cy="3651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s-ES" sz="1200">
                <a:solidFill>
                  <a:schemeClr val="accent3"/>
                </a:solidFill>
                <a:latin typeface="Arial"/>
                <a:ea typeface="Arial"/>
                <a:cs typeface="Arial"/>
                <a:sym typeface="Arial"/>
              </a:rPr>
              <a:t>Several base layers</a:t>
            </a:r>
            <a:endParaRPr/>
          </a:p>
          <a:p>
            <a:pPr marL="0" marR="0" lvl="0" indent="0" algn="ctr" rtl="0">
              <a:spcBef>
                <a:spcPts val="0"/>
              </a:spcBef>
              <a:spcAft>
                <a:spcPts val="0"/>
              </a:spcAft>
              <a:buNone/>
            </a:pPr>
            <a:endParaRPr sz="1200">
              <a:solidFill>
                <a:schemeClr val="accent3"/>
              </a:solidFill>
              <a:latin typeface="Arial"/>
              <a:ea typeface="Arial"/>
              <a:cs typeface="Arial"/>
              <a:sym typeface="Arial"/>
            </a:endParaRPr>
          </a:p>
        </p:txBody>
      </p:sp>
      <p:sp>
        <p:nvSpPr>
          <p:cNvPr id="45" name="Google Shape;343;p7">
            <a:extLst>
              <a:ext uri="{FF2B5EF4-FFF2-40B4-BE49-F238E27FC236}">
                <a16:creationId xmlns:a16="http://schemas.microsoft.com/office/drawing/2014/main" id="{38EEE857-1910-78E9-4898-3EE9AD0AEEBA}"/>
              </a:ext>
            </a:extLst>
          </p:cNvPr>
          <p:cNvSpPr txBox="1"/>
          <p:nvPr/>
        </p:nvSpPr>
        <p:spPr>
          <a:xfrm>
            <a:off x="7597140" y="3354070"/>
            <a:ext cx="4114800" cy="3651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s-ES" sz="1200">
                <a:solidFill>
                  <a:schemeClr val="accent3"/>
                </a:solidFill>
              </a:rPr>
              <a:t>Specific cartographies</a:t>
            </a:r>
            <a:endParaRPr/>
          </a:p>
          <a:p>
            <a:pPr marL="0" marR="0" lvl="0" indent="0" algn="ctr" rtl="0">
              <a:spcBef>
                <a:spcPts val="0"/>
              </a:spcBef>
              <a:spcAft>
                <a:spcPts val="0"/>
              </a:spcAft>
              <a:buNone/>
            </a:pPr>
            <a:endParaRPr sz="1200">
              <a:solidFill>
                <a:schemeClr val="accent3"/>
              </a:solidFill>
              <a:latin typeface="Arial"/>
              <a:ea typeface="Arial"/>
              <a:cs typeface="Arial"/>
              <a:sym typeface="Arial"/>
            </a:endParaRPr>
          </a:p>
        </p:txBody>
      </p:sp>
    </p:spTree>
    <p:extLst>
      <p:ext uri="{BB962C8B-B14F-4D97-AF65-F5344CB8AC3E}">
        <p14:creationId xmlns:p14="http://schemas.microsoft.com/office/powerpoint/2010/main" val="41724644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37">
          <a:extLst>
            <a:ext uri="{FF2B5EF4-FFF2-40B4-BE49-F238E27FC236}">
              <a16:creationId xmlns:a16="http://schemas.microsoft.com/office/drawing/2014/main" id="{AD32DF7F-864A-7084-B88D-B818ABD3FD4F}"/>
            </a:ext>
          </a:extLst>
        </p:cNvPr>
        <p:cNvGrpSpPr/>
        <p:nvPr/>
      </p:nvGrpSpPr>
      <p:grpSpPr>
        <a:xfrm>
          <a:off x="0" y="0"/>
          <a:ext cx="0" cy="0"/>
          <a:chOff x="0" y="0"/>
          <a:chExt cx="0" cy="0"/>
        </a:xfrm>
      </p:grpSpPr>
      <p:sp>
        <p:nvSpPr>
          <p:cNvPr id="3" name="Google Shape;350;g1577e25b24e_4_0">
            <a:extLst>
              <a:ext uri="{FF2B5EF4-FFF2-40B4-BE49-F238E27FC236}">
                <a16:creationId xmlns:a16="http://schemas.microsoft.com/office/drawing/2014/main" id="{B8C49E3F-F863-6B79-5AF5-F935A549DB41}"/>
              </a:ext>
            </a:extLst>
          </p:cNvPr>
          <p:cNvSpPr txBox="1"/>
          <p:nvPr/>
        </p:nvSpPr>
        <p:spPr>
          <a:xfrm>
            <a:off x="2189747" y="20270"/>
            <a:ext cx="9168063" cy="1325700"/>
          </a:xfrm>
          <a:prstGeom prst="rect">
            <a:avLst/>
          </a:prstGeom>
          <a:noFill/>
          <a:ln>
            <a:noFill/>
          </a:ln>
        </p:spPr>
        <p:txBody>
          <a:bodyPr spcFirstLastPara="1" wrap="square" lIns="91425" tIns="45700" rIns="91425" bIns="45700" anchor="ctr" anchorCtr="0">
            <a:normAutofit/>
          </a:bodyPr>
          <a:lstStyle/>
          <a:p>
            <a:pPr>
              <a:lnSpc>
                <a:spcPct val="90000"/>
              </a:lnSpc>
            </a:pPr>
            <a:r>
              <a:rPr lang="es-ES" sz="3600" b="1">
                <a:solidFill>
                  <a:schemeClr val="bg2"/>
                </a:solidFill>
              </a:rPr>
              <a:t>WEBGIS PLATFORM WORKFLOW</a:t>
            </a:r>
          </a:p>
        </p:txBody>
      </p:sp>
      <p:sp>
        <p:nvSpPr>
          <p:cNvPr id="50" name="Google Shape;350;g1577e25b24e_4_0">
            <a:extLst>
              <a:ext uri="{FF2B5EF4-FFF2-40B4-BE49-F238E27FC236}">
                <a16:creationId xmlns:a16="http://schemas.microsoft.com/office/drawing/2014/main" id="{D35935D8-DC3E-6E35-FC36-3675BE5F923E}"/>
              </a:ext>
            </a:extLst>
          </p:cNvPr>
          <p:cNvSpPr txBox="1"/>
          <p:nvPr/>
        </p:nvSpPr>
        <p:spPr>
          <a:xfrm>
            <a:off x="2342147" y="667970"/>
            <a:ext cx="9168063" cy="13257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accent3"/>
              </a:buClr>
              <a:buSzPts val="4000"/>
              <a:buFont typeface="Arial"/>
              <a:buNone/>
            </a:pPr>
            <a:r>
              <a:rPr lang="en-US" sz="2700" b="0" i="0" u="none" strike="noStrike" cap="none">
                <a:solidFill>
                  <a:schemeClr val="accent2"/>
                </a:solidFill>
                <a:latin typeface="Arial"/>
                <a:ea typeface="Arial"/>
                <a:cs typeface="Arial"/>
                <a:sym typeface="Arial"/>
              </a:rPr>
              <a:t>Front-End: Configuration stage</a:t>
            </a:r>
            <a:endParaRPr dirty="0"/>
          </a:p>
        </p:txBody>
      </p:sp>
      <p:pic>
        <p:nvPicPr>
          <p:cNvPr id="6" name="Imagen 5" descr="Interfaz de usuario gráfica, Texto, Aplicación&#10;&#10;El contenido generado por IA puede ser incorrecto.">
            <a:extLst>
              <a:ext uri="{FF2B5EF4-FFF2-40B4-BE49-F238E27FC236}">
                <a16:creationId xmlns:a16="http://schemas.microsoft.com/office/drawing/2014/main" id="{AB040442-EF4A-15D9-C699-8ECDFC226868}"/>
              </a:ext>
            </a:extLst>
          </p:cNvPr>
          <p:cNvPicPr>
            <a:picLocks noChangeAspect="1"/>
          </p:cNvPicPr>
          <p:nvPr/>
        </p:nvPicPr>
        <p:blipFill>
          <a:blip r:embed="rId3"/>
          <a:stretch>
            <a:fillRect/>
          </a:stretch>
        </p:blipFill>
        <p:spPr>
          <a:xfrm>
            <a:off x="7825429" y="1084130"/>
            <a:ext cx="3684781" cy="2123880"/>
          </a:xfrm>
          <a:prstGeom prst="rect">
            <a:avLst/>
          </a:prstGeom>
        </p:spPr>
      </p:pic>
      <p:pic>
        <p:nvPicPr>
          <p:cNvPr id="24" name="Imagen 23" descr="Interfaz de usuario gráfica, Aplicación&#10;&#10;El contenido generado por IA puede ser incorrecto.">
            <a:extLst>
              <a:ext uri="{FF2B5EF4-FFF2-40B4-BE49-F238E27FC236}">
                <a16:creationId xmlns:a16="http://schemas.microsoft.com/office/drawing/2014/main" id="{34191F1D-1227-65FD-BCFD-544176B0E089}"/>
              </a:ext>
            </a:extLst>
          </p:cNvPr>
          <p:cNvPicPr>
            <a:picLocks noChangeAspect="1"/>
          </p:cNvPicPr>
          <p:nvPr/>
        </p:nvPicPr>
        <p:blipFill>
          <a:blip r:embed="rId4"/>
          <a:stretch>
            <a:fillRect/>
          </a:stretch>
        </p:blipFill>
        <p:spPr>
          <a:xfrm>
            <a:off x="7840327" y="3938400"/>
            <a:ext cx="3669883" cy="2123879"/>
          </a:xfrm>
          <a:prstGeom prst="rect">
            <a:avLst/>
          </a:prstGeom>
        </p:spPr>
      </p:pic>
      <p:pic>
        <p:nvPicPr>
          <p:cNvPr id="26" name="Imagen 25">
            <a:extLst>
              <a:ext uri="{FF2B5EF4-FFF2-40B4-BE49-F238E27FC236}">
                <a16:creationId xmlns:a16="http://schemas.microsoft.com/office/drawing/2014/main" id="{702553D8-D2EB-A018-54B9-99386EA70886}"/>
              </a:ext>
            </a:extLst>
          </p:cNvPr>
          <p:cNvPicPr>
            <a:picLocks noChangeAspect="1"/>
          </p:cNvPicPr>
          <p:nvPr/>
        </p:nvPicPr>
        <p:blipFill>
          <a:blip r:embed="rId5"/>
          <a:stretch>
            <a:fillRect/>
          </a:stretch>
        </p:blipFill>
        <p:spPr>
          <a:xfrm>
            <a:off x="834190" y="1772185"/>
            <a:ext cx="5736180" cy="747770"/>
          </a:xfrm>
          <a:prstGeom prst="rect">
            <a:avLst/>
          </a:prstGeom>
        </p:spPr>
      </p:pic>
      <p:pic>
        <p:nvPicPr>
          <p:cNvPr id="2" name="Imagen 1" descr="Mapa&#10;&#10;El contenido generado por IA puede ser incorrecto.">
            <a:extLst>
              <a:ext uri="{FF2B5EF4-FFF2-40B4-BE49-F238E27FC236}">
                <a16:creationId xmlns:a16="http://schemas.microsoft.com/office/drawing/2014/main" id="{A6625B6D-D2DC-B72A-3F3C-E8A340A029AF}"/>
              </a:ext>
            </a:extLst>
          </p:cNvPr>
          <p:cNvPicPr>
            <a:picLocks noChangeAspect="1"/>
          </p:cNvPicPr>
          <p:nvPr/>
        </p:nvPicPr>
        <p:blipFill>
          <a:blip r:embed="rId6"/>
          <a:stretch>
            <a:fillRect/>
          </a:stretch>
        </p:blipFill>
        <p:spPr>
          <a:xfrm>
            <a:off x="455574" y="2708416"/>
            <a:ext cx="6742326" cy="3783824"/>
          </a:xfrm>
          <a:prstGeom prst="rect">
            <a:avLst/>
          </a:prstGeom>
        </p:spPr>
      </p:pic>
      <p:sp>
        <p:nvSpPr>
          <p:cNvPr id="5" name="Elipse 4">
            <a:extLst>
              <a:ext uri="{FF2B5EF4-FFF2-40B4-BE49-F238E27FC236}">
                <a16:creationId xmlns:a16="http://schemas.microsoft.com/office/drawing/2014/main" id="{7B1E6376-7FCB-8EA3-8541-EB697DB60D89}"/>
              </a:ext>
            </a:extLst>
          </p:cNvPr>
          <p:cNvSpPr/>
          <p:nvPr/>
        </p:nvSpPr>
        <p:spPr>
          <a:xfrm>
            <a:off x="982980" y="1935480"/>
            <a:ext cx="480060" cy="449580"/>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Google Shape;343;p7">
            <a:extLst>
              <a:ext uri="{FF2B5EF4-FFF2-40B4-BE49-F238E27FC236}">
                <a16:creationId xmlns:a16="http://schemas.microsoft.com/office/drawing/2014/main" id="{A788B19B-D093-1F24-B000-D0E1D984EC30}"/>
              </a:ext>
            </a:extLst>
          </p:cNvPr>
          <p:cNvSpPr txBox="1"/>
          <p:nvPr/>
        </p:nvSpPr>
        <p:spPr>
          <a:xfrm>
            <a:off x="7604760" y="6234430"/>
            <a:ext cx="4114800" cy="3651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s-ES" sz="1200">
                <a:solidFill>
                  <a:schemeClr val="accent3"/>
                </a:solidFill>
                <a:latin typeface="Arial"/>
                <a:ea typeface="Arial"/>
                <a:cs typeface="Arial"/>
                <a:sym typeface="Arial"/>
              </a:rPr>
              <a:t>Basic configuration</a:t>
            </a:r>
            <a:endParaRPr/>
          </a:p>
          <a:p>
            <a:pPr marL="0" marR="0" lvl="0" indent="0" algn="ctr" rtl="0">
              <a:spcBef>
                <a:spcPts val="0"/>
              </a:spcBef>
              <a:spcAft>
                <a:spcPts val="0"/>
              </a:spcAft>
              <a:buNone/>
            </a:pPr>
            <a:endParaRPr sz="1200">
              <a:solidFill>
                <a:schemeClr val="accent3"/>
              </a:solidFill>
              <a:latin typeface="Arial"/>
              <a:ea typeface="Arial"/>
              <a:cs typeface="Arial"/>
              <a:sym typeface="Arial"/>
            </a:endParaRPr>
          </a:p>
        </p:txBody>
      </p:sp>
      <p:sp>
        <p:nvSpPr>
          <p:cNvPr id="8" name="Google Shape;343;p7">
            <a:extLst>
              <a:ext uri="{FF2B5EF4-FFF2-40B4-BE49-F238E27FC236}">
                <a16:creationId xmlns:a16="http://schemas.microsoft.com/office/drawing/2014/main" id="{BCBEDA71-1650-38F1-C8B9-BC1FF9CE224C}"/>
              </a:ext>
            </a:extLst>
          </p:cNvPr>
          <p:cNvSpPr txBox="1"/>
          <p:nvPr/>
        </p:nvSpPr>
        <p:spPr>
          <a:xfrm>
            <a:off x="7597140" y="3354070"/>
            <a:ext cx="4114800" cy="3651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s-ES" sz="1200">
                <a:solidFill>
                  <a:schemeClr val="accent3"/>
                </a:solidFill>
              </a:rPr>
              <a:t>New simulation</a:t>
            </a:r>
            <a:endParaRPr/>
          </a:p>
          <a:p>
            <a:pPr marL="0" marR="0" lvl="0" indent="0" algn="ctr" rtl="0">
              <a:spcBef>
                <a:spcPts val="0"/>
              </a:spcBef>
              <a:spcAft>
                <a:spcPts val="0"/>
              </a:spcAft>
              <a:buNone/>
            </a:pPr>
            <a:endParaRPr sz="1200">
              <a:solidFill>
                <a:schemeClr val="accent3"/>
              </a:solidFill>
              <a:latin typeface="Arial"/>
              <a:ea typeface="Arial"/>
              <a:cs typeface="Arial"/>
              <a:sym typeface="Arial"/>
            </a:endParaRPr>
          </a:p>
        </p:txBody>
      </p:sp>
    </p:spTree>
    <p:extLst>
      <p:ext uri="{BB962C8B-B14F-4D97-AF65-F5344CB8AC3E}">
        <p14:creationId xmlns:p14="http://schemas.microsoft.com/office/powerpoint/2010/main" val="33791179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37">
          <a:extLst>
            <a:ext uri="{FF2B5EF4-FFF2-40B4-BE49-F238E27FC236}">
              <a16:creationId xmlns:a16="http://schemas.microsoft.com/office/drawing/2014/main" id="{9FECD7F6-862B-A063-96FC-D7782C415443}"/>
            </a:ext>
          </a:extLst>
        </p:cNvPr>
        <p:cNvGrpSpPr/>
        <p:nvPr/>
      </p:nvGrpSpPr>
      <p:grpSpPr>
        <a:xfrm>
          <a:off x="0" y="0"/>
          <a:ext cx="0" cy="0"/>
          <a:chOff x="0" y="0"/>
          <a:chExt cx="0" cy="0"/>
        </a:xfrm>
      </p:grpSpPr>
      <p:sp>
        <p:nvSpPr>
          <p:cNvPr id="3" name="Google Shape;350;g1577e25b24e_4_0">
            <a:extLst>
              <a:ext uri="{FF2B5EF4-FFF2-40B4-BE49-F238E27FC236}">
                <a16:creationId xmlns:a16="http://schemas.microsoft.com/office/drawing/2014/main" id="{268FF35E-FDD5-F2C8-2DC0-76D427F5456E}"/>
              </a:ext>
            </a:extLst>
          </p:cNvPr>
          <p:cNvSpPr txBox="1"/>
          <p:nvPr/>
        </p:nvSpPr>
        <p:spPr>
          <a:xfrm>
            <a:off x="2189747" y="20270"/>
            <a:ext cx="9168063" cy="1325700"/>
          </a:xfrm>
          <a:prstGeom prst="rect">
            <a:avLst/>
          </a:prstGeom>
          <a:noFill/>
          <a:ln>
            <a:noFill/>
          </a:ln>
        </p:spPr>
        <p:txBody>
          <a:bodyPr spcFirstLastPara="1" wrap="square" lIns="91425" tIns="45700" rIns="91425" bIns="45700" anchor="ctr" anchorCtr="0">
            <a:normAutofit/>
          </a:bodyPr>
          <a:lstStyle/>
          <a:p>
            <a:pPr>
              <a:lnSpc>
                <a:spcPct val="90000"/>
              </a:lnSpc>
            </a:pPr>
            <a:r>
              <a:rPr lang="es-ES" sz="3600" b="1">
                <a:solidFill>
                  <a:schemeClr val="bg2"/>
                </a:solidFill>
              </a:rPr>
              <a:t>WEBGIS PLATFORM WORKFLOW</a:t>
            </a:r>
          </a:p>
        </p:txBody>
      </p:sp>
      <p:sp>
        <p:nvSpPr>
          <p:cNvPr id="50" name="Google Shape;350;g1577e25b24e_4_0">
            <a:extLst>
              <a:ext uri="{FF2B5EF4-FFF2-40B4-BE49-F238E27FC236}">
                <a16:creationId xmlns:a16="http://schemas.microsoft.com/office/drawing/2014/main" id="{04053C3A-B4F3-40CF-B62F-BD82ADCF4913}"/>
              </a:ext>
            </a:extLst>
          </p:cNvPr>
          <p:cNvSpPr txBox="1"/>
          <p:nvPr/>
        </p:nvSpPr>
        <p:spPr>
          <a:xfrm>
            <a:off x="2342147" y="667970"/>
            <a:ext cx="9168063" cy="13257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accent3"/>
              </a:buClr>
              <a:buSzPts val="4000"/>
              <a:buFont typeface="Arial"/>
              <a:buNone/>
            </a:pPr>
            <a:r>
              <a:rPr lang="en-US" sz="2700" b="0" i="0" u="none" strike="noStrike" cap="none">
                <a:solidFill>
                  <a:schemeClr val="accent2"/>
                </a:solidFill>
                <a:latin typeface="Arial"/>
                <a:ea typeface="Arial"/>
                <a:cs typeface="Arial"/>
                <a:sym typeface="Arial"/>
              </a:rPr>
              <a:t>Front-End: Configuration stage</a:t>
            </a:r>
            <a:endParaRPr dirty="0"/>
          </a:p>
        </p:txBody>
      </p:sp>
      <p:pic>
        <p:nvPicPr>
          <p:cNvPr id="6" name="Imagen 5">
            <a:extLst>
              <a:ext uri="{FF2B5EF4-FFF2-40B4-BE49-F238E27FC236}">
                <a16:creationId xmlns:a16="http://schemas.microsoft.com/office/drawing/2014/main" id="{6DEBE5E1-1993-1D89-7B64-12B1E8F7B58E}"/>
              </a:ext>
            </a:extLst>
          </p:cNvPr>
          <p:cNvPicPr>
            <a:picLocks noChangeAspect="1"/>
          </p:cNvPicPr>
          <p:nvPr/>
        </p:nvPicPr>
        <p:blipFill>
          <a:blip r:embed="rId3"/>
          <a:srcRect/>
          <a:stretch/>
        </p:blipFill>
        <p:spPr>
          <a:xfrm>
            <a:off x="7840800" y="1084129"/>
            <a:ext cx="3668400" cy="2552666"/>
          </a:xfrm>
          <a:prstGeom prst="rect">
            <a:avLst/>
          </a:prstGeom>
        </p:spPr>
      </p:pic>
      <p:pic>
        <p:nvPicPr>
          <p:cNvPr id="24" name="Imagen 23">
            <a:extLst>
              <a:ext uri="{FF2B5EF4-FFF2-40B4-BE49-F238E27FC236}">
                <a16:creationId xmlns:a16="http://schemas.microsoft.com/office/drawing/2014/main" id="{A5D33587-3F08-12F9-6590-D8CA61BF0457}"/>
              </a:ext>
            </a:extLst>
          </p:cNvPr>
          <p:cNvPicPr>
            <a:picLocks noChangeAspect="1"/>
          </p:cNvPicPr>
          <p:nvPr/>
        </p:nvPicPr>
        <p:blipFill>
          <a:blip r:embed="rId4"/>
          <a:srcRect/>
          <a:stretch/>
        </p:blipFill>
        <p:spPr>
          <a:xfrm>
            <a:off x="7840327" y="4083715"/>
            <a:ext cx="3669883" cy="2077089"/>
          </a:xfrm>
          <a:prstGeom prst="rect">
            <a:avLst/>
          </a:prstGeom>
        </p:spPr>
      </p:pic>
      <p:pic>
        <p:nvPicPr>
          <p:cNvPr id="26" name="Imagen 25">
            <a:extLst>
              <a:ext uri="{FF2B5EF4-FFF2-40B4-BE49-F238E27FC236}">
                <a16:creationId xmlns:a16="http://schemas.microsoft.com/office/drawing/2014/main" id="{5471D66F-CE8D-07D5-E913-9A9E9AFCC2EF}"/>
              </a:ext>
            </a:extLst>
          </p:cNvPr>
          <p:cNvPicPr>
            <a:picLocks noChangeAspect="1"/>
          </p:cNvPicPr>
          <p:nvPr/>
        </p:nvPicPr>
        <p:blipFill>
          <a:blip r:embed="rId5"/>
          <a:stretch>
            <a:fillRect/>
          </a:stretch>
        </p:blipFill>
        <p:spPr>
          <a:xfrm>
            <a:off x="834190" y="1772185"/>
            <a:ext cx="5736180" cy="747770"/>
          </a:xfrm>
          <a:prstGeom prst="rect">
            <a:avLst/>
          </a:prstGeom>
        </p:spPr>
      </p:pic>
      <p:pic>
        <p:nvPicPr>
          <p:cNvPr id="2" name="Imagen 1">
            <a:extLst>
              <a:ext uri="{FF2B5EF4-FFF2-40B4-BE49-F238E27FC236}">
                <a16:creationId xmlns:a16="http://schemas.microsoft.com/office/drawing/2014/main" id="{134B80EC-5F63-3350-6D4A-CBCA3D583FC2}"/>
              </a:ext>
            </a:extLst>
          </p:cNvPr>
          <p:cNvPicPr>
            <a:picLocks noChangeAspect="1"/>
          </p:cNvPicPr>
          <p:nvPr/>
        </p:nvPicPr>
        <p:blipFill>
          <a:blip r:embed="rId6"/>
          <a:srcRect/>
          <a:stretch/>
        </p:blipFill>
        <p:spPr>
          <a:xfrm>
            <a:off x="455574" y="2715164"/>
            <a:ext cx="6742326" cy="3770327"/>
          </a:xfrm>
          <a:prstGeom prst="rect">
            <a:avLst/>
          </a:prstGeom>
        </p:spPr>
      </p:pic>
      <p:sp>
        <p:nvSpPr>
          <p:cNvPr id="5" name="Elipse 4">
            <a:extLst>
              <a:ext uri="{FF2B5EF4-FFF2-40B4-BE49-F238E27FC236}">
                <a16:creationId xmlns:a16="http://schemas.microsoft.com/office/drawing/2014/main" id="{28E9487C-CA6E-99B1-1D67-EE9814832752}"/>
              </a:ext>
            </a:extLst>
          </p:cNvPr>
          <p:cNvSpPr/>
          <p:nvPr/>
        </p:nvSpPr>
        <p:spPr>
          <a:xfrm>
            <a:off x="1600200" y="1935480"/>
            <a:ext cx="480060" cy="449580"/>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Google Shape;343;p7">
            <a:extLst>
              <a:ext uri="{FF2B5EF4-FFF2-40B4-BE49-F238E27FC236}">
                <a16:creationId xmlns:a16="http://schemas.microsoft.com/office/drawing/2014/main" id="{6606931B-1C61-10AB-2F05-3109BE2184B3}"/>
              </a:ext>
            </a:extLst>
          </p:cNvPr>
          <p:cNvSpPr txBox="1"/>
          <p:nvPr/>
        </p:nvSpPr>
        <p:spPr>
          <a:xfrm>
            <a:off x="7604760" y="6356350"/>
            <a:ext cx="4114800" cy="3651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s-ES" sz="1200">
                <a:solidFill>
                  <a:schemeClr val="accent3"/>
                </a:solidFill>
                <a:latin typeface="Arial"/>
                <a:ea typeface="Arial"/>
                <a:cs typeface="Arial"/>
                <a:sym typeface="Arial"/>
              </a:rPr>
              <a:t>Wind point data : Activate HDWind</a:t>
            </a:r>
            <a:endParaRPr/>
          </a:p>
          <a:p>
            <a:pPr marL="0" marR="0" lvl="0" indent="0" algn="ctr" rtl="0">
              <a:spcBef>
                <a:spcPts val="0"/>
              </a:spcBef>
              <a:spcAft>
                <a:spcPts val="0"/>
              </a:spcAft>
              <a:buNone/>
            </a:pPr>
            <a:endParaRPr sz="1200">
              <a:solidFill>
                <a:schemeClr val="accent3"/>
              </a:solidFill>
              <a:latin typeface="Arial"/>
              <a:ea typeface="Arial"/>
              <a:cs typeface="Arial"/>
              <a:sym typeface="Arial"/>
            </a:endParaRPr>
          </a:p>
        </p:txBody>
      </p:sp>
      <p:sp>
        <p:nvSpPr>
          <p:cNvPr id="8" name="Google Shape;343;p7">
            <a:extLst>
              <a:ext uri="{FF2B5EF4-FFF2-40B4-BE49-F238E27FC236}">
                <a16:creationId xmlns:a16="http://schemas.microsoft.com/office/drawing/2014/main" id="{B508DD0D-0169-86C1-B085-51ED8297F7D8}"/>
              </a:ext>
            </a:extLst>
          </p:cNvPr>
          <p:cNvSpPr txBox="1"/>
          <p:nvPr/>
        </p:nvSpPr>
        <p:spPr>
          <a:xfrm>
            <a:off x="7597140" y="3765550"/>
            <a:ext cx="4114800" cy="3651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s-ES" sz="1200">
                <a:solidFill>
                  <a:schemeClr val="accent3"/>
                </a:solidFill>
              </a:rPr>
              <a:t>Uniform wind data</a:t>
            </a:r>
            <a:endParaRPr/>
          </a:p>
          <a:p>
            <a:pPr marL="0" marR="0" lvl="0" indent="0" algn="ctr" rtl="0">
              <a:spcBef>
                <a:spcPts val="0"/>
              </a:spcBef>
              <a:spcAft>
                <a:spcPts val="0"/>
              </a:spcAft>
              <a:buNone/>
            </a:pPr>
            <a:endParaRPr sz="1200">
              <a:solidFill>
                <a:schemeClr val="accent3"/>
              </a:solidFill>
              <a:latin typeface="Arial"/>
              <a:ea typeface="Arial"/>
              <a:cs typeface="Arial"/>
              <a:sym typeface="Arial"/>
            </a:endParaRPr>
          </a:p>
        </p:txBody>
      </p:sp>
      <p:sp>
        <p:nvSpPr>
          <p:cNvPr id="4" name="Elipse 3">
            <a:extLst>
              <a:ext uri="{FF2B5EF4-FFF2-40B4-BE49-F238E27FC236}">
                <a16:creationId xmlns:a16="http://schemas.microsoft.com/office/drawing/2014/main" id="{91D8A02D-6F0C-ADE2-A0C0-231B9F4B7234}"/>
              </a:ext>
            </a:extLst>
          </p:cNvPr>
          <p:cNvSpPr/>
          <p:nvPr/>
        </p:nvSpPr>
        <p:spPr>
          <a:xfrm>
            <a:off x="2232660" y="1935480"/>
            <a:ext cx="480060" cy="449580"/>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Elipse 8">
            <a:extLst>
              <a:ext uri="{FF2B5EF4-FFF2-40B4-BE49-F238E27FC236}">
                <a16:creationId xmlns:a16="http://schemas.microsoft.com/office/drawing/2014/main" id="{EB37F525-D089-0BB1-17F6-92D36BE838BD}"/>
              </a:ext>
            </a:extLst>
          </p:cNvPr>
          <p:cNvSpPr/>
          <p:nvPr/>
        </p:nvSpPr>
        <p:spPr>
          <a:xfrm>
            <a:off x="4130040" y="1936800"/>
            <a:ext cx="480060" cy="449580"/>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Elipse 9">
            <a:extLst>
              <a:ext uri="{FF2B5EF4-FFF2-40B4-BE49-F238E27FC236}">
                <a16:creationId xmlns:a16="http://schemas.microsoft.com/office/drawing/2014/main" id="{9037A1AE-54C7-EFF4-B6F0-C961B16D1FF0}"/>
              </a:ext>
            </a:extLst>
          </p:cNvPr>
          <p:cNvSpPr/>
          <p:nvPr/>
        </p:nvSpPr>
        <p:spPr>
          <a:xfrm>
            <a:off x="2849880" y="1936800"/>
            <a:ext cx="480060" cy="449580"/>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21604939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37">
          <a:extLst>
            <a:ext uri="{FF2B5EF4-FFF2-40B4-BE49-F238E27FC236}">
              <a16:creationId xmlns:a16="http://schemas.microsoft.com/office/drawing/2014/main" id="{BA5B572B-1E54-E756-C7C5-4DFD1BC6966B}"/>
            </a:ext>
          </a:extLst>
        </p:cNvPr>
        <p:cNvGrpSpPr/>
        <p:nvPr/>
      </p:nvGrpSpPr>
      <p:grpSpPr>
        <a:xfrm>
          <a:off x="0" y="0"/>
          <a:ext cx="0" cy="0"/>
          <a:chOff x="0" y="0"/>
          <a:chExt cx="0" cy="0"/>
        </a:xfrm>
      </p:grpSpPr>
      <p:sp>
        <p:nvSpPr>
          <p:cNvPr id="3" name="Google Shape;350;g1577e25b24e_4_0">
            <a:extLst>
              <a:ext uri="{FF2B5EF4-FFF2-40B4-BE49-F238E27FC236}">
                <a16:creationId xmlns:a16="http://schemas.microsoft.com/office/drawing/2014/main" id="{868A94D3-2EB4-348A-47B0-E52BA081548D}"/>
              </a:ext>
            </a:extLst>
          </p:cNvPr>
          <p:cNvSpPr txBox="1"/>
          <p:nvPr/>
        </p:nvSpPr>
        <p:spPr>
          <a:xfrm>
            <a:off x="2189747" y="20270"/>
            <a:ext cx="9168063" cy="1325700"/>
          </a:xfrm>
          <a:prstGeom prst="rect">
            <a:avLst/>
          </a:prstGeom>
          <a:noFill/>
          <a:ln>
            <a:noFill/>
          </a:ln>
        </p:spPr>
        <p:txBody>
          <a:bodyPr spcFirstLastPara="1" wrap="square" lIns="91425" tIns="45700" rIns="91425" bIns="45700" anchor="ctr" anchorCtr="0">
            <a:normAutofit/>
          </a:bodyPr>
          <a:lstStyle/>
          <a:p>
            <a:pPr>
              <a:lnSpc>
                <a:spcPct val="90000"/>
              </a:lnSpc>
            </a:pPr>
            <a:r>
              <a:rPr lang="es-ES" sz="3600" b="1">
                <a:solidFill>
                  <a:schemeClr val="bg2"/>
                </a:solidFill>
              </a:rPr>
              <a:t>WEBGIS PLATFORM WORKFLOW</a:t>
            </a:r>
          </a:p>
        </p:txBody>
      </p:sp>
      <p:sp>
        <p:nvSpPr>
          <p:cNvPr id="53" name="Google Shape;350;g1577e25b24e_4_0">
            <a:extLst>
              <a:ext uri="{FF2B5EF4-FFF2-40B4-BE49-F238E27FC236}">
                <a16:creationId xmlns:a16="http://schemas.microsoft.com/office/drawing/2014/main" id="{BA52820B-B193-67AD-DE56-BFD9AC509481}"/>
              </a:ext>
            </a:extLst>
          </p:cNvPr>
          <p:cNvSpPr txBox="1"/>
          <p:nvPr/>
        </p:nvSpPr>
        <p:spPr>
          <a:xfrm>
            <a:off x="2342147" y="667970"/>
            <a:ext cx="9168063" cy="13257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accent3"/>
              </a:buClr>
              <a:buSzPts val="4000"/>
              <a:buFont typeface="Arial"/>
              <a:buNone/>
            </a:pPr>
            <a:r>
              <a:rPr lang="en-US" sz="2700" b="0" i="0" u="none" strike="noStrike" cap="none">
                <a:solidFill>
                  <a:schemeClr val="accent2"/>
                </a:solidFill>
                <a:latin typeface="Arial"/>
                <a:ea typeface="Arial"/>
                <a:cs typeface="Arial"/>
                <a:sym typeface="Arial"/>
              </a:rPr>
              <a:t>Back-End: Neptuno-Gdal Core</a:t>
            </a:r>
            <a:endParaRPr dirty="0"/>
          </a:p>
        </p:txBody>
      </p:sp>
      <p:pic>
        <p:nvPicPr>
          <p:cNvPr id="35" name="Imagen 34" descr="Interfaz de usuario gráfica, Texto, Aplicación&#10;&#10;El contenido generado por IA puede ser incorrecto.">
            <a:extLst>
              <a:ext uri="{FF2B5EF4-FFF2-40B4-BE49-F238E27FC236}">
                <a16:creationId xmlns:a16="http://schemas.microsoft.com/office/drawing/2014/main" id="{99E6BBAA-704E-C052-BC37-93CB667A431E}"/>
              </a:ext>
            </a:extLst>
          </p:cNvPr>
          <p:cNvPicPr>
            <a:picLocks noChangeAspect="1"/>
          </p:cNvPicPr>
          <p:nvPr/>
        </p:nvPicPr>
        <p:blipFill>
          <a:blip r:embed="rId3"/>
          <a:stretch>
            <a:fillRect/>
          </a:stretch>
        </p:blipFill>
        <p:spPr>
          <a:xfrm>
            <a:off x="8172099" y="2220089"/>
            <a:ext cx="3843942" cy="3951464"/>
          </a:xfrm>
          <a:prstGeom prst="rect">
            <a:avLst/>
          </a:prstGeom>
        </p:spPr>
      </p:pic>
      <p:pic>
        <p:nvPicPr>
          <p:cNvPr id="37" name="Imagen 15" descr="Logotipo&#10;&#10;Descripción generada automáticamente">
            <a:extLst>
              <a:ext uri="{FF2B5EF4-FFF2-40B4-BE49-F238E27FC236}">
                <a16:creationId xmlns:a16="http://schemas.microsoft.com/office/drawing/2014/main" id="{4BCFBDD8-EB21-982B-E80F-19E10F4365D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55740" y="835799"/>
            <a:ext cx="1156200" cy="1156200"/>
          </a:xfrm>
          <a:prstGeom prst="rect">
            <a:avLst/>
          </a:prstGeom>
        </p:spPr>
      </p:pic>
      <p:grpSp>
        <p:nvGrpSpPr>
          <p:cNvPr id="50" name="Grupo 49">
            <a:extLst>
              <a:ext uri="{FF2B5EF4-FFF2-40B4-BE49-F238E27FC236}">
                <a16:creationId xmlns:a16="http://schemas.microsoft.com/office/drawing/2014/main" id="{6962302F-356F-2565-9873-81F27DD6DFA8}"/>
              </a:ext>
            </a:extLst>
          </p:cNvPr>
          <p:cNvGrpSpPr/>
          <p:nvPr/>
        </p:nvGrpSpPr>
        <p:grpSpPr>
          <a:xfrm>
            <a:off x="480060" y="2407920"/>
            <a:ext cx="7528560" cy="3550920"/>
            <a:chOff x="480060" y="1653540"/>
            <a:chExt cx="7528560" cy="3550920"/>
          </a:xfrm>
        </p:grpSpPr>
        <p:sp>
          <p:nvSpPr>
            <p:cNvPr id="5" name="Freeform: Shape 9">
              <a:extLst>
                <a:ext uri="{FF2B5EF4-FFF2-40B4-BE49-F238E27FC236}">
                  <a16:creationId xmlns:a16="http://schemas.microsoft.com/office/drawing/2014/main" id="{1A292B68-85E5-2EDF-B37A-CFEC34C7AA5E}"/>
                </a:ext>
              </a:extLst>
            </p:cNvPr>
            <p:cNvSpPr/>
            <p:nvPr/>
          </p:nvSpPr>
          <p:spPr>
            <a:xfrm>
              <a:off x="2259510" y="3353076"/>
              <a:ext cx="3639069" cy="1685491"/>
            </a:xfrm>
            <a:custGeom>
              <a:avLst/>
              <a:gdLst>
                <a:gd name="connsiteX0" fmla="*/ 0 w 1383404"/>
                <a:gd name="connsiteY0" fmla="*/ 96885 h 968848"/>
                <a:gd name="connsiteX1" fmla="*/ 96885 w 1383404"/>
                <a:gd name="connsiteY1" fmla="*/ 0 h 968848"/>
                <a:gd name="connsiteX2" fmla="*/ 1286519 w 1383404"/>
                <a:gd name="connsiteY2" fmla="*/ 0 h 968848"/>
                <a:gd name="connsiteX3" fmla="*/ 1383404 w 1383404"/>
                <a:gd name="connsiteY3" fmla="*/ 96885 h 968848"/>
                <a:gd name="connsiteX4" fmla="*/ 1383404 w 1383404"/>
                <a:gd name="connsiteY4" fmla="*/ 871963 h 968848"/>
                <a:gd name="connsiteX5" fmla="*/ 1286519 w 1383404"/>
                <a:gd name="connsiteY5" fmla="*/ 968848 h 968848"/>
                <a:gd name="connsiteX6" fmla="*/ 96885 w 1383404"/>
                <a:gd name="connsiteY6" fmla="*/ 968848 h 968848"/>
                <a:gd name="connsiteX7" fmla="*/ 0 w 1383404"/>
                <a:gd name="connsiteY7" fmla="*/ 871963 h 968848"/>
                <a:gd name="connsiteX8" fmla="*/ 0 w 1383404"/>
                <a:gd name="connsiteY8" fmla="*/ 96885 h 968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3404" h="968848">
                  <a:moveTo>
                    <a:pt x="0" y="96885"/>
                  </a:moveTo>
                  <a:cubicBezTo>
                    <a:pt x="0" y="43377"/>
                    <a:pt x="43377" y="0"/>
                    <a:pt x="96885" y="0"/>
                  </a:cubicBezTo>
                  <a:lnTo>
                    <a:pt x="1286519" y="0"/>
                  </a:lnTo>
                  <a:cubicBezTo>
                    <a:pt x="1340027" y="0"/>
                    <a:pt x="1383404" y="43377"/>
                    <a:pt x="1383404" y="96885"/>
                  </a:cubicBezTo>
                  <a:lnTo>
                    <a:pt x="1383404" y="871963"/>
                  </a:lnTo>
                  <a:cubicBezTo>
                    <a:pt x="1383404" y="925471"/>
                    <a:pt x="1340027" y="968848"/>
                    <a:pt x="1286519" y="968848"/>
                  </a:cubicBezTo>
                  <a:lnTo>
                    <a:pt x="96885" y="968848"/>
                  </a:lnTo>
                  <a:cubicBezTo>
                    <a:pt x="43377" y="968848"/>
                    <a:pt x="0" y="925471"/>
                    <a:pt x="0" y="871963"/>
                  </a:cubicBezTo>
                  <a:lnTo>
                    <a:pt x="0" y="96885"/>
                  </a:lnTo>
                  <a:close/>
                </a:path>
              </a:pathLst>
            </a:custGeom>
            <a:solidFill>
              <a:srgbClr val="FFC437"/>
            </a:solidFill>
            <a:ln>
              <a:noFill/>
            </a:ln>
          </p:spPr>
          <p:style>
            <a:lnRef idx="2">
              <a:schemeClr val="lt1">
                <a:hueOff val="0"/>
                <a:satOff val="0"/>
                <a:lumOff val="0"/>
                <a:alphaOff val="0"/>
              </a:schemeClr>
            </a:lnRef>
            <a:fillRef idx="1">
              <a:scrgbClr r="0" g="0" b="0"/>
            </a:fillRef>
            <a:effectRef idx="0">
              <a:schemeClr val="accent4">
                <a:hueOff val="-669245"/>
                <a:satOff val="819"/>
                <a:lumOff val="370"/>
                <a:alphaOff val="0"/>
              </a:schemeClr>
            </a:effectRef>
            <a:fontRef idx="minor">
              <a:schemeClr val="lt1"/>
            </a:fontRef>
          </p:style>
          <p:txBody>
            <a:bodyPr spcFirstLastPara="0" vert="horz" wrap="square" lIns="70287" tIns="70287" rIns="70287" bIns="70287" numCol="1" spcCol="1270" anchor="ctr" anchorCtr="0">
              <a:noAutofit/>
            </a:bodyPr>
            <a:lstStyle/>
            <a:p>
              <a:pPr marL="0" lvl="0" indent="0" algn="l" defTabSz="466725">
                <a:lnSpc>
                  <a:spcPct val="90000"/>
                </a:lnSpc>
                <a:spcBef>
                  <a:spcPct val="0"/>
                </a:spcBef>
                <a:spcAft>
                  <a:spcPct val="35000"/>
                </a:spcAft>
                <a:buNone/>
              </a:pPr>
              <a:r>
                <a:rPr lang="es-ES" b="1" i="0" u="none" strike="noStrike" kern="1200" cap="none" spc="0" baseline="0">
                  <a:solidFill>
                    <a:schemeClr val="tx1"/>
                  </a:solidFill>
                  <a:uFillTx/>
                  <a:latin typeface="Calibri" panose="020F0502020204030204" pitchFamily="34" charset="0"/>
                  <a:cs typeface="Calibri" panose="020F0502020204030204" pitchFamily="34" charset="0"/>
                </a:rPr>
                <a:t>PROCESS</a:t>
              </a:r>
            </a:p>
            <a:p>
              <a:pPr marL="0" lvl="0" indent="0" algn="l" defTabSz="466725">
                <a:lnSpc>
                  <a:spcPct val="90000"/>
                </a:lnSpc>
                <a:spcBef>
                  <a:spcPct val="0"/>
                </a:spcBef>
                <a:spcAft>
                  <a:spcPct val="35000"/>
                </a:spcAft>
                <a:buNone/>
              </a:pPr>
              <a:r>
                <a:rPr lang="es-ES" sz="1200" b="1" kern="1200">
                  <a:solidFill>
                    <a:schemeClr val="tx1"/>
                  </a:solidFill>
                  <a:latin typeface="Calibri" panose="020F0502020204030204" pitchFamily="34" charset="0"/>
                  <a:cs typeface="Calibri" panose="020F0502020204030204" pitchFamily="34" charset="0"/>
                </a:rPr>
                <a:t>Running simulation</a:t>
              </a:r>
            </a:p>
            <a:p>
              <a:pPr marL="0" lvl="0" indent="0" algn="l" defTabSz="466725">
                <a:lnSpc>
                  <a:spcPct val="90000"/>
                </a:lnSpc>
                <a:spcBef>
                  <a:spcPct val="0"/>
                </a:spcBef>
                <a:spcAft>
                  <a:spcPct val="35000"/>
                </a:spcAft>
                <a:buNone/>
              </a:pPr>
              <a:endParaRPr lang="es-ES" sz="1100" kern="1200">
                <a:solidFill>
                  <a:schemeClr val="tx1"/>
                </a:solidFill>
                <a:latin typeface="Calibri" panose="020F0502020204030204" pitchFamily="34" charset="0"/>
                <a:cs typeface="Calibri" panose="020F0502020204030204" pitchFamily="34" charset="0"/>
              </a:endParaRPr>
            </a:p>
            <a:p>
              <a:pPr marL="0" lvl="0" indent="0" algn="l" defTabSz="466725">
                <a:lnSpc>
                  <a:spcPct val="90000"/>
                </a:lnSpc>
                <a:spcBef>
                  <a:spcPct val="0"/>
                </a:spcBef>
                <a:spcAft>
                  <a:spcPct val="35000"/>
                </a:spcAft>
                <a:buNone/>
              </a:pPr>
              <a:endParaRPr lang="es-ES" sz="1100" b="1" kern="1200">
                <a:solidFill>
                  <a:schemeClr val="tx1"/>
                </a:solidFill>
                <a:latin typeface="Calibri" panose="020F0502020204030204" pitchFamily="34" charset="0"/>
                <a:cs typeface="Calibri" panose="020F0502020204030204" pitchFamily="34" charset="0"/>
              </a:endParaRPr>
            </a:p>
            <a:p>
              <a:pPr marL="0" lvl="0" indent="0" algn="l" defTabSz="466725">
                <a:lnSpc>
                  <a:spcPct val="90000"/>
                </a:lnSpc>
                <a:spcBef>
                  <a:spcPct val="0"/>
                </a:spcBef>
                <a:spcAft>
                  <a:spcPct val="35000"/>
                </a:spcAft>
                <a:buNone/>
              </a:pPr>
              <a:endParaRPr lang="es-ES" sz="1200" b="1" kern="1200">
                <a:solidFill>
                  <a:schemeClr val="tx1"/>
                </a:solidFill>
                <a:latin typeface="Calibri" panose="020F0502020204030204" pitchFamily="34" charset="0"/>
                <a:cs typeface="Calibri" panose="020F0502020204030204" pitchFamily="34" charset="0"/>
              </a:endParaRPr>
            </a:p>
            <a:p>
              <a:pPr marL="0" lvl="0" indent="0" algn="l" defTabSz="466725">
                <a:lnSpc>
                  <a:spcPct val="90000"/>
                </a:lnSpc>
                <a:spcBef>
                  <a:spcPct val="0"/>
                </a:spcBef>
                <a:spcAft>
                  <a:spcPct val="35000"/>
                </a:spcAft>
                <a:buNone/>
              </a:pPr>
              <a:r>
                <a:rPr lang="es-ES" sz="1200" b="1" kern="1200">
                  <a:solidFill>
                    <a:schemeClr val="tx1"/>
                  </a:solidFill>
                  <a:latin typeface="Calibri" panose="020F0502020204030204" pitchFamily="34" charset="0"/>
                  <a:cs typeface="Calibri" panose="020F0502020204030204" pitchFamily="34" charset="0"/>
                </a:rPr>
                <a:t>Progress state</a:t>
              </a:r>
              <a:endParaRPr lang="es-ES" sz="1600" b="1" kern="1200">
                <a:solidFill>
                  <a:schemeClr val="tx1"/>
                </a:solidFill>
                <a:latin typeface="Calibri" panose="020F0502020204030204" pitchFamily="34" charset="0"/>
                <a:cs typeface="Calibri" panose="020F0502020204030204" pitchFamily="34" charset="0"/>
              </a:endParaRPr>
            </a:p>
          </p:txBody>
        </p:sp>
        <p:sp>
          <p:nvSpPr>
            <p:cNvPr id="6" name="Freeform: Shape 11">
              <a:extLst>
                <a:ext uri="{FF2B5EF4-FFF2-40B4-BE49-F238E27FC236}">
                  <a16:creationId xmlns:a16="http://schemas.microsoft.com/office/drawing/2014/main" id="{422CBB03-1111-9853-7D01-BC06B33B77AA}"/>
                </a:ext>
              </a:extLst>
            </p:cNvPr>
            <p:cNvSpPr/>
            <p:nvPr/>
          </p:nvSpPr>
          <p:spPr>
            <a:xfrm>
              <a:off x="6365340" y="3353076"/>
              <a:ext cx="1479179" cy="1685491"/>
            </a:xfrm>
            <a:custGeom>
              <a:avLst/>
              <a:gdLst>
                <a:gd name="connsiteX0" fmla="*/ 0 w 1383404"/>
                <a:gd name="connsiteY0" fmla="*/ 96885 h 968848"/>
                <a:gd name="connsiteX1" fmla="*/ 96885 w 1383404"/>
                <a:gd name="connsiteY1" fmla="*/ 0 h 968848"/>
                <a:gd name="connsiteX2" fmla="*/ 1286519 w 1383404"/>
                <a:gd name="connsiteY2" fmla="*/ 0 h 968848"/>
                <a:gd name="connsiteX3" fmla="*/ 1383404 w 1383404"/>
                <a:gd name="connsiteY3" fmla="*/ 96885 h 968848"/>
                <a:gd name="connsiteX4" fmla="*/ 1383404 w 1383404"/>
                <a:gd name="connsiteY4" fmla="*/ 871963 h 968848"/>
                <a:gd name="connsiteX5" fmla="*/ 1286519 w 1383404"/>
                <a:gd name="connsiteY5" fmla="*/ 968848 h 968848"/>
                <a:gd name="connsiteX6" fmla="*/ 96885 w 1383404"/>
                <a:gd name="connsiteY6" fmla="*/ 968848 h 968848"/>
                <a:gd name="connsiteX7" fmla="*/ 0 w 1383404"/>
                <a:gd name="connsiteY7" fmla="*/ 871963 h 968848"/>
                <a:gd name="connsiteX8" fmla="*/ 0 w 1383404"/>
                <a:gd name="connsiteY8" fmla="*/ 96885 h 968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3404" h="968848">
                  <a:moveTo>
                    <a:pt x="0" y="96885"/>
                  </a:moveTo>
                  <a:cubicBezTo>
                    <a:pt x="0" y="43377"/>
                    <a:pt x="43377" y="0"/>
                    <a:pt x="96885" y="0"/>
                  </a:cubicBezTo>
                  <a:lnTo>
                    <a:pt x="1286519" y="0"/>
                  </a:lnTo>
                  <a:cubicBezTo>
                    <a:pt x="1340027" y="0"/>
                    <a:pt x="1383404" y="43377"/>
                    <a:pt x="1383404" y="96885"/>
                  </a:cubicBezTo>
                  <a:lnTo>
                    <a:pt x="1383404" y="871963"/>
                  </a:lnTo>
                  <a:cubicBezTo>
                    <a:pt x="1383404" y="925471"/>
                    <a:pt x="1340027" y="968848"/>
                    <a:pt x="1286519" y="968848"/>
                  </a:cubicBezTo>
                  <a:lnTo>
                    <a:pt x="96885" y="968848"/>
                  </a:lnTo>
                  <a:cubicBezTo>
                    <a:pt x="43377" y="968848"/>
                    <a:pt x="0" y="925471"/>
                    <a:pt x="0" y="871963"/>
                  </a:cubicBezTo>
                  <a:lnTo>
                    <a:pt x="0" y="96885"/>
                  </a:lnTo>
                  <a:close/>
                </a:path>
              </a:pathLst>
            </a:custGeom>
            <a:solidFill>
              <a:schemeClr val="accent4"/>
            </a:solidFill>
            <a:ln>
              <a:noFill/>
            </a:ln>
          </p:spPr>
          <p:style>
            <a:lnRef idx="2">
              <a:schemeClr val="lt1">
                <a:hueOff val="0"/>
                <a:satOff val="0"/>
                <a:lumOff val="0"/>
                <a:alphaOff val="0"/>
              </a:schemeClr>
            </a:lnRef>
            <a:fillRef idx="1">
              <a:scrgbClr r="0" g="0" b="0"/>
            </a:fillRef>
            <a:effectRef idx="0">
              <a:schemeClr val="accent4">
                <a:hueOff val="-1338489"/>
                <a:satOff val="1638"/>
                <a:lumOff val="741"/>
                <a:alphaOff val="0"/>
              </a:schemeClr>
            </a:effectRef>
            <a:fontRef idx="minor">
              <a:schemeClr val="lt1"/>
            </a:fontRef>
          </p:style>
          <p:txBody>
            <a:bodyPr spcFirstLastPara="0" vert="horz" wrap="square" lIns="70287" tIns="70287" rIns="70287" bIns="70287" numCol="1" spcCol="1270" anchor="ctr" anchorCtr="0">
              <a:noAutofit/>
            </a:bodyPr>
            <a:lstStyle/>
            <a:p>
              <a:pPr marL="0" lvl="0" indent="0" algn="l" defTabSz="466725">
                <a:lnSpc>
                  <a:spcPct val="90000"/>
                </a:lnSpc>
                <a:spcBef>
                  <a:spcPct val="0"/>
                </a:spcBef>
                <a:spcAft>
                  <a:spcPct val="35000"/>
                </a:spcAft>
                <a:buNone/>
              </a:pPr>
              <a:r>
                <a:rPr lang="es-ES" b="1" i="0" u="none" strike="noStrike" kern="1200" cap="none" spc="0" baseline="0">
                  <a:solidFill>
                    <a:schemeClr val="tx1"/>
                  </a:solidFill>
                  <a:uFillTx/>
                  <a:latin typeface="Calibri" panose="020F0502020204030204" pitchFamily="34" charset="0"/>
                  <a:cs typeface="Calibri" panose="020F0502020204030204" pitchFamily="34" charset="0"/>
                </a:rPr>
                <a:t>POST-PROCESS</a:t>
              </a:r>
            </a:p>
            <a:p>
              <a:pPr marL="0" lvl="0" indent="0" algn="l" defTabSz="466725">
                <a:lnSpc>
                  <a:spcPct val="90000"/>
                </a:lnSpc>
                <a:spcBef>
                  <a:spcPct val="0"/>
                </a:spcBef>
                <a:spcAft>
                  <a:spcPct val="35000"/>
                </a:spcAft>
                <a:buNone/>
              </a:pPr>
              <a:r>
                <a:rPr lang="es-ES" sz="1200" b="1" i="0" u="none" strike="noStrike" kern="1200" cap="none" spc="0" baseline="0">
                  <a:solidFill>
                    <a:schemeClr val="tx1"/>
                  </a:solidFill>
                  <a:uFillTx/>
                  <a:latin typeface="Calibri" panose="020F0502020204030204" pitchFamily="34" charset="0"/>
                  <a:cs typeface="Calibri" panose="020F0502020204030204" pitchFamily="34" charset="0"/>
                </a:rPr>
                <a:t>Join database</a:t>
              </a:r>
            </a:p>
            <a:p>
              <a:pPr marL="0" lvl="0" indent="0" algn="l" defTabSz="466725">
                <a:lnSpc>
                  <a:spcPct val="90000"/>
                </a:lnSpc>
                <a:spcBef>
                  <a:spcPct val="0"/>
                </a:spcBef>
                <a:spcAft>
                  <a:spcPct val="35000"/>
                </a:spcAft>
                <a:buNone/>
              </a:pPr>
              <a:r>
                <a:rPr lang="es-ES" sz="1200" b="1" kern="1200">
                  <a:solidFill>
                    <a:schemeClr val="tx1"/>
                  </a:solidFill>
                  <a:latin typeface="Calibri" panose="020F0502020204030204" pitchFamily="34" charset="0"/>
                  <a:cs typeface="Calibri" panose="020F0502020204030204" pitchFamily="34" charset="0"/>
                </a:rPr>
                <a:t>Generate video</a:t>
              </a:r>
              <a:endParaRPr lang="es-ES" sz="1200" b="1" i="0" u="none" strike="noStrike" kern="1200" cap="none" spc="0" baseline="0">
                <a:solidFill>
                  <a:schemeClr val="tx1"/>
                </a:solidFill>
                <a:uFillTx/>
                <a:latin typeface="Calibri" panose="020F0502020204030204" pitchFamily="34" charset="0"/>
                <a:cs typeface="Calibri" panose="020F0502020204030204" pitchFamily="34" charset="0"/>
              </a:endParaRPr>
            </a:p>
          </p:txBody>
        </p:sp>
        <p:sp>
          <p:nvSpPr>
            <p:cNvPr id="9" name="Freeform: Shape 7">
              <a:extLst>
                <a:ext uri="{FF2B5EF4-FFF2-40B4-BE49-F238E27FC236}">
                  <a16:creationId xmlns:a16="http://schemas.microsoft.com/office/drawing/2014/main" id="{16CB848B-D955-0CC3-7E45-ABBD87797085}"/>
                </a:ext>
              </a:extLst>
            </p:cNvPr>
            <p:cNvSpPr/>
            <p:nvPr/>
          </p:nvSpPr>
          <p:spPr>
            <a:xfrm>
              <a:off x="628427" y="3353076"/>
              <a:ext cx="1215613" cy="1685491"/>
            </a:xfrm>
            <a:custGeom>
              <a:avLst/>
              <a:gdLst>
                <a:gd name="connsiteX0" fmla="*/ 0 w 1385156"/>
                <a:gd name="connsiteY0" fmla="*/ 96885 h 968848"/>
                <a:gd name="connsiteX1" fmla="*/ 96885 w 1385156"/>
                <a:gd name="connsiteY1" fmla="*/ 0 h 968848"/>
                <a:gd name="connsiteX2" fmla="*/ 1288271 w 1385156"/>
                <a:gd name="connsiteY2" fmla="*/ 0 h 968848"/>
                <a:gd name="connsiteX3" fmla="*/ 1385156 w 1385156"/>
                <a:gd name="connsiteY3" fmla="*/ 96885 h 968848"/>
                <a:gd name="connsiteX4" fmla="*/ 1385156 w 1385156"/>
                <a:gd name="connsiteY4" fmla="*/ 871963 h 968848"/>
                <a:gd name="connsiteX5" fmla="*/ 1288271 w 1385156"/>
                <a:gd name="connsiteY5" fmla="*/ 968848 h 968848"/>
                <a:gd name="connsiteX6" fmla="*/ 96885 w 1385156"/>
                <a:gd name="connsiteY6" fmla="*/ 968848 h 968848"/>
                <a:gd name="connsiteX7" fmla="*/ 0 w 1385156"/>
                <a:gd name="connsiteY7" fmla="*/ 871963 h 968848"/>
                <a:gd name="connsiteX8" fmla="*/ 0 w 1385156"/>
                <a:gd name="connsiteY8" fmla="*/ 96885 h 968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5156" h="968848">
                  <a:moveTo>
                    <a:pt x="0" y="96885"/>
                  </a:moveTo>
                  <a:cubicBezTo>
                    <a:pt x="0" y="43377"/>
                    <a:pt x="43377" y="0"/>
                    <a:pt x="96885" y="0"/>
                  </a:cubicBezTo>
                  <a:lnTo>
                    <a:pt x="1288271" y="0"/>
                  </a:lnTo>
                  <a:cubicBezTo>
                    <a:pt x="1341779" y="0"/>
                    <a:pt x="1385156" y="43377"/>
                    <a:pt x="1385156" y="96885"/>
                  </a:cubicBezTo>
                  <a:lnTo>
                    <a:pt x="1385156" y="871963"/>
                  </a:lnTo>
                  <a:cubicBezTo>
                    <a:pt x="1385156" y="925471"/>
                    <a:pt x="1341779" y="968848"/>
                    <a:pt x="1288271" y="968848"/>
                  </a:cubicBezTo>
                  <a:lnTo>
                    <a:pt x="96885" y="968848"/>
                  </a:lnTo>
                  <a:cubicBezTo>
                    <a:pt x="43377" y="968848"/>
                    <a:pt x="0" y="925471"/>
                    <a:pt x="0" y="871963"/>
                  </a:cubicBezTo>
                  <a:lnTo>
                    <a:pt x="0" y="96885"/>
                  </a:lnTo>
                  <a:close/>
                </a:path>
              </a:pathLst>
            </a:custGeom>
            <a:solidFill>
              <a:schemeClr val="bg2"/>
            </a:solidFill>
            <a:ln>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70287" tIns="70287" rIns="70287" bIns="70287" numCol="1" spcCol="1270" anchor="ctr" anchorCtr="0">
              <a:noAutofit/>
            </a:bodyPr>
            <a:lstStyle/>
            <a:p>
              <a:pPr marL="0" lvl="0" indent="0" algn="l" defTabSz="466725">
                <a:lnSpc>
                  <a:spcPct val="90000"/>
                </a:lnSpc>
                <a:spcBef>
                  <a:spcPct val="0"/>
                </a:spcBef>
                <a:spcAft>
                  <a:spcPct val="35000"/>
                </a:spcAft>
                <a:buNone/>
              </a:pPr>
              <a:r>
                <a:rPr lang="es-ES" b="1" i="0" u="none" strike="noStrike" kern="1200" cap="none" spc="0" baseline="0">
                  <a:solidFill>
                    <a:schemeClr val="bg1"/>
                  </a:solidFill>
                  <a:uFillTx/>
                  <a:latin typeface="Calibri"/>
                </a:rPr>
                <a:t>PRE-PROCESS</a:t>
              </a:r>
            </a:p>
            <a:p>
              <a:pPr marL="0" lvl="0" indent="0" algn="l" defTabSz="466725">
                <a:lnSpc>
                  <a:spcPct val="90000"/>
                </a:lnSpc>
                <a:spcBef>
                  <a:spcPct val="0"/>
                </a:spcBef>
                <a:spcAft>
                  <a:spcPct val="35000"/>
                </a:spcAft>
                <a:buNone/>
              </a:pPr>
              <a:r>
                <a:rPr lang="es-ES" sz="1200" b="1" i="0" u="none" strike="noStrike" kern="1200" cap="none" spc="0" baseline="0">
                  <a:solidFill>
                    <a:schemeClr val="bg1"/>
                  </a:solidFill>
                  <a:uFillTx/>
                  <a:latin typeface="Calibri"/>
                </a:rPr>
                <a:t>Preparing data</a:t>
              </a:r>
            </a:p>
          </p:txBody>
        </p:sp>
        <p:sp>
          <p:nvSpPr>
            <p:cNvPr id="24" name="Freeform: Shape 8">
              <a:extLst>
                <a:ext uri="{FF2B5EF4-FFF2-40B4-BE49-F238E27FC236}">
                  <a16:creationId xmlns:a16="http://schemas.microsoft.com/office/drawing/2014/main" id="{8779DABD-5D48-A65D-147A-E43C70A358A5}"/>
                </a:ext>
              </a:extLst>
            </p:cNvPr>
            <p:cNvSpPr/>
            <p:nvPr/>
          </p:nvSpPr>
          <p:spPr>
            <a:xfrm>
              <a:off x="1869039" y="4084794"/>
              <a:ext cx="365472" cy="222056"/>
            </a:xfrm>
            <a:custGeom>
              <a:avLst/>
              <a:gdLst>
                <a:gd name="connsiteX0" fmla="*/ 0 w 297006"/>
                <a:gd name="connsiteY0" fmla="*/ 69488 h 347441"/>
                <a:gd name="connsiteX1" fmla="*/ 148503 w 297006"/>
                <a:gd name="connsiteY1" fmla="*/ 69488 h 347441"/>
                <a:gd name="connsiteX2" fmla="*/ 148503 w 297006"/>
                <a:gd name="connsiteY2" fmla="*/ 0 h 347441"/>
                <a:gd name="connsiteX3" fmla="*/ 297006 w 297006"/>
                <a:gd name="connsiteY3" fmla="*/ 173721 h 347441"/>
                <a:gd name="connsiteX4" fmla="*/ 148503 w 297006"/>
                <a:gd name="connsiteY4" fmla="*/ 347441 h 347441"/>
                <a:gd name="connsiteX5" fmla="*/ 148503 w 297006"/>
                <a:gd name="connsiteY5" fmla="*/ 277953 h 347441"/>
                <a:gd name="connsiteX6" fmla="*/ 0 w 297006"/>
                <a:gd name="connsiteY6" fmla="*/ 277953 h 347441"/>
                <a:gd name="connsiteX7" fmla="*/ 0 w 297006"/>
                <a:gd name="connsiteY7" fmla="*/ 69488 h 347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7006" h="347441">
                  <a:moveTo>
                    <a:pt x="0" y="69488"/>
                  </a:moveTo>
                  <a:lnTo>
                    <a:pt x="148503" y="69488"/>
                  </a:lnTo>
                  <a:lnTo>
                    <a:pt x="148503" y="0"/>
                  </a:lnTo>
                  <a:lnTo>
                    <a:pt x="297006" y="173721"/>
                  </a:lnTo>
                  <a:lnTo>
                    <a:pt x="148503" y="347441"/>
                  </a:lnTo>
                  <a:lnTo>
                    <a:pt x="148503" y="277953"/>
                  </a:lnTo>
                  <a:lnTo>
                    <a:pt x="0" y="277953"/>
                  </a:lnTo>
                  <a:lnTo>
                    <a:pt x="0" y="69488"/>
                  </a:lnTo>
                  <a:close/>
                </a:path>
              </a:pathLst>
            </a:custGeom>
            <a:solidFill>
              <a:schemeClr val="accent6"/>
            </a:solidFill>
            <a:ln>
              <a:solidFill>
                <a:schemeClr val="bg1"/>
              </a:solidFill>
            </a:ln>
          </p:spPr>
          <p:style>
            <a:lnRef idx="0">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0" tIns="69488" rIns="89102" bIns="69488" numCol="1" spcCol="1270" anchor="ctr" anchorCtr="0">
              <a:noAutofit/>
            </a:bodyPr>
            <a:lstStyle/>
            <a:p>
              <a:pPr marL="0" lvl="0" indent="0" algn="ctr" defTabSz="666750">
                <a:lnSpc>
                  <a:spcPct val="90000"/>
                </a:lnSpc>
                <a:spcBef>
                  <a:spcPct val="0"/>
                </a:spcBef>
                <a:spcAft>
                  <a:spcPct val="35000"/>
                </a:spcAft>
                <a:buNone/>
              </a:pPr>
              <a:endParaRPr lang="es-ES" sz="1800" kern="1200"/>
            </a:p>
          </p:txBody>
        </p:sp>
        <p:sp>
          <p:nvSpPr>
            <p:cNvPr id="25" name="Freeform: Shape 10">
              <a:extLst>
                <a:ext uri="{FF2B5EF4-FFF2-40B4-BE49-F238E27FC236}">
                  <a16:creationId xmlns:a16="http://schemas.microsoft.com/office/drawing/2014/main" id="{58187CEF-0606-BA06-F1A0-8485A9642416}"/>
                </a:ext>
              </a:extLst>
            </p:cNvPr>
            <p:cNvSpPr/>
            <p:nvPr/>
          </p:nvSpPr>
          <p:spPr>
            <a:xfrm>
              <a:off x="5949224" y="4084794"/>
              <a:ext cx="365472" cy="222056"/>
            </a:xfrm>
            <a:custGeom>
              <a:avLst/>
              <a:gdLst>
                <a:gd name="connsiteX0" fmla="*/ 0 w 297006"/>
                <a:gd name="connsiteY0" fmla="*/ 69488 h 347441"/>
                <a:gd name="connsiteX1" fmla="*/ 148503 w 297006"/>
                <a:gd name="connsiteY1" fmla="*/ 69488 h 347441"/>
                <a:gd name="connsiteX2" fmla="*/ 148503 w 297006"/>
                <a:gd name="connsiteY2" fmla="*/ 0 h 347441"/>
                <a:gd name="connsiteX3" fmla="*/ 297006 w 297006"/>
                <a:gd name="connsiteY3" fmla="*/ 173721 h 347441"/>
                <a:gd name="connsiteX4" fmla="*/ 148503 w 297006"/>
                <a:gd name="connsiteY4" fmla="*/ 347441 h 347441"/>
                <a:gd name="connsiteX5" fmla="*/ 148503 w 297006"/>
                <a:gd name="connsiteY5" fmla="*/ 277953 h 347441"/>
                <a:gd name="connsiteX6" fmla="*/ 0 w 297006"/>
                <a:gd name="connsiteY6" fmla="*/ 277953 h 347441"/>
                <a:gd name="connsiteX7" fmla="*/ 0 w 297006"/>
                <a:gd name="connsiteY7" fmla="*/ 69488 h 347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7006" h="347441">
                  <a:moveTo>
                    <a:pt x="0" y="69488"/>
                  </a:moveTo>
                  <a:lnTo>
                    <a:pt x="148503" y="69488"/>
                  </a:lnTo>
                  <a:lnTo>
                    <a:pt x="148503" y="0"/>
                  </a:lnTo>
                  <a:lnTo>
                    <a:pt x="297006" y="173721"/>
                  </a:lnTo>
                  <a:lnTo>
                    <a:pt x="148503" y="347441"/>
                  </a:lnTo>
                  <a:lnTo>
                    <a:pt x="148503" y="277953"/>
                  </a:lnTo>
                  <a:lnTo>
                    <a:pt x="0" y="277953"/>
                  </a:lnTo>
                  <a:lnTo>
                    <a:pt x="0" y="69488"/>
                  </a:lnTo>
                  <a:close/>
                </a:path>
              </a:pathLst>
            </a:custGeom>
            <a:solidFill>
              <a:schemeClr val="accent6"/>
            </a:solidFill>
            <a:ln>
              <a:solidFill>
                <a:schemeClr val="bg1"/>
              </a:solidFill>
            </a:ln>
          </p:spPr>
          <p:style>
            <a:lnRef idx="0">
              <a:schemeClr val="lt1">
                <a:hueOff val="0"/>
                <a:satOff val="0"/>
                <a:lumOff val="0"/>
                <a:alphaOff val="0"/>
              </a:schemeClr>
            </a:lnRef>
            <a:fillRef idx="1">
              <a:scrgbClr r="0" g="0" b="0"/>
            </a:fillRef>
            <a:effectRef idx="0">
              <a:schemeClr val="accent4">
                <a:hueOff val="-752900"/>
                <a:satOff val="922"/>
                <a:lumOff val="417"/>
                <a:alphaOff val="0"/>
              </a:schemeClr>
            </a:effectRef>
            <a:fontRef idx="minor">
              <a:schemeClr val="lt1"/>
            </a:fontRef>
          </p:style>
          <p:txBody>
            <a:bodyPr spcFirstLastPara="0" vert="horz" wrap="square" lIns="0" tIns="69488" rIns="89102" bIns="69488" numCol="1" spcCol="1270" anchor="ctr" anchorCtr="0">
              <a:noAutofit/>
            </a:bodyPr>
            <a:lstStyle/>
            <a:p>
              <a:pPr marL="0" lvl="0" indent="0" algn="ctr" defTabSz="666750">
                <a:lnSpc>
                  <a:spcPct val="90000"/>
                </a:lnSpc>
                <a:spcBef>
                  <a:spcPct val="0"/>
                </a:spcBef>
                <a:spcAft>
                  <a:spcPct val="35000"/>
                </a:spcAft>
                <a:buNone/>
              </a:pPr>
              <a:endParaRPr lang="es-ES" sz="1800" kern="1200"/>
            </a:p>
          </p:txBody>
        </p:sp>
        <p:sp>
          <p:nvSpPr>
            <p:cNvPr id="36" name="Rectángulo: esquinas redondeadas 35">
              <a:extLst>
                <a:ext uri="{FF2B5EF4-FFF2-40B4-BE49-F238E27FC236}">
                  <a16:creationId xmlns:a16="http://schemas.microsoft.com/office/drawing/2014/main" id="{9EA74621-6353-339F-3CC0-630986BC70A4}"/>
                </a:ext>
              </a:extLst>
            </p:cNvPr>
            <p:cNvSpPr/>
            <p:nvPr/>
          </p:nvSpPr>
          <p:spPr>
            <a:xfrm>
              <a:off x="480060" y="2674619"/>
              <a:ext cx="7528560" cy="2529841"/>
            </a:xfrm>
            <a:prstGeom prst="roundRect">
              <a:avLst>
                <a:gd name="adj" fmla="val 9787"/>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9" name="Rectángulo: esquinas redondeadas 38">
              <a:extLst>
                <a:ext uri="{FF2B5EF4-FFF2-40B4-BE49-F238E27FC236}">
                  <a16:creationId xmlns:a16="http://schemas.microsoft.com/office/drawing/2014/main" id="{970F677D-BB03-50FD-A779-7827933DC9E2}"/>
                </a:ext>
              </a:extLst>
            </p:cNvPr>
            <p:cNvSpPr/>
            <p:nvPr/>
          </p:nvSpPr>
          <p:spPr>
            <a:xfrm>
              <a:off x="480060" y="1653540"/>
              <a:ext cx="7528560" cy="810652"/>
            </a:xfrm>
            <a:prstGeom prst="roundRect">
              <a:avLst>
                <a:gd name="adj" fmla="val 9787"/>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0" name="Google Shape;343;p7">
              <a:extLst>
                <a:ext uri="{FF2B5EF4-FFF2-40B4-BE49-F238E27FC236}">
                  <a16:creationId xmlns:a16="http://schemas.microsoft.com/office/drawing/2014/main" id="{1079DD49-E232-7F2D-2361-11AEE9156DAF}"/>
                </a:ext>
              </a:extLst>
            </p:cNvPr>
            <p:cNvSpPr txBox="1"/>
            <p:nvPr/>
          </p:nvSpPr>
          <p:spPr>
            <a:xfrm>
              <a:off x="708659" y="1805415"/>
              <a:ext cx="7135859" cy="55678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s-ES" b="1">
                  <a:solidFill>
                    <a:schemeClr val="accent3"/>
                  </a:solidFill>
                </a:rPr>
                <a:t>WORKSPACE GENERATION</a:t>
              </a:r>
              <a:endParaRPr sz="1600" b="1"/>
            </a:p>
          </p:txBody>
        </p:sp>
        <p:sp>
          <p:nvSpPr>
            <p:cNvPr id="42" name="Google Shape;343;p7">
              <a:extLst>
                <a:ext uri="{FF2B5EF4-FFF2-40B4-BE49-F238E27FC236}">
                  <a16:creationId xmlns:a16="http://schemas.microsoft.com/office/drawing/2014/main" id="{7D963003-FECE-88AE-CA2C-3F0A8FC68401}"/>
                </a:ext>
              </a:extLst>
            </p:cNvPr>
            <p:cNvSpPr txBox="1"/>
            <p:nvPr/>
          </p:nvSpPr>
          <p:spPr>
            <a:xfrm>
              <a:off x="708659" y="2735055"/>
              <a:ext cx="7135859" cy="55678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s-ES" b="1">
                  <a:solidFill>
                    <a:schemeClr val="accent3"/>
                  </a:solidFill>
                </a:rPr>
                <a:t>NEPTUNO-GDAL CORE</a:t>
              </a:r>
              <a:endParaRPr sz="1600" b="1"/>
            </a:p>
          </p:txBody>
        </p:sp>
        <p:pic>
          <p:nvPicPr>
            <p:cNvPr id="43" name="Imagen 42">
              <a:extLst>
                <a:ext uri="{FF2B5EF4-FFF2-40B4-BE49-F238E27FC236}">
                  <a16:creationId xmlns:a16="http://schemas.microsoft.com/office/drawing/2014/main" id="{266D492A-4ED6-833E-4433-55E963D9B49B}"/>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2259510" y="3922842"/>
              <a:ext cx="1211451" cy="570347"/>
            </a:xfrm>
            <a:prstGeom prst="rect">
              <a:avLst/>
            </a:prstGeom>
          </p:spPr>
        </p:pic>
        <p:pic>
          <p:nvPicPr>
            <p:cNvPr id="44" name="Imagen 43">
              <a:extLst>
                <a:ext uri="{FF2B5EF4-FFF2-40B4-BE49-F238E27FC236}">
                  <a16:creationId xmlns:a16="http://schemas.microsoft.com/office/drawing/2014/main" id="{A9DE6B9A-9C10-087E-1E69-0A889AD96E1C}"/>
                </a:ext>
              </a:extLst>
            </p:cNvPr>
            <p:cNvPicPr>
              <a:picLocks noChangeAspect="1"/>
            </p:cNvPicPr>
            <p:nvPr/>
          </p:nvPicPr>
          <p:blipFill>
            <a:blip r:embed="rId6"/>
            <a:srcRect/>
            <a:stretch/>
          </p:blipFill>
          <p:spPr>
            <a:xfrm>
              <a:off x="3596962" y="4084794"/>
              <a:ext cx="1085598" cy="294467"/>
            </a:xfrm>
            <a:prstGeom prst="rect">
              <a:avLst/>
            </a:prstGeom>
          </p:spPr>
        </p:pic>
        <p:pic>
          <p:nvPicPr>
            <p:cNvPr id="45" name="Imagen 44">
              <a:extLst>
                <a:ext uri="{FF2B5EF4-FFF2-40B4-BE49-F238E27FC236}">
                  <a16:creationId xmlns:a16="http://schemas.microsoft.com/office/drawing/2014/main" id="{F0832F65-098F-F1C0-BD76-388F609668F7}"/>
                </a:ext>
              </a:extLst>
            </p:cNvPr>
            <p:cNvPicPr>
              <a:picLocks noChangeAspect="1"/>
            </p:cNvPicPr>
            <p:nvPr/>
          </p:nvPicPr>
          <p:blipFill>
            <a:blip r:embed="rId7"/>
            <a:srcRect/>
            <a:stretch/>
          </p:blipFill>
          <p:spPr>
            <a:xfrm>
              <a:off x="4846039" y="4084795"/>
              <a:ext cx="905252" cy="294934"/>
            </a:xfrm>
            <a:prstGeom prst="rect">
              <a:avLst/>
            </a:prstGeom>
          </p:spPr>
        </p:pic>
        <p:pic>
          <p:nvPicPr>
            <p:cNvPr id="47" name="Imagen 46" descr="Icono&#10;&#10;El contenido generado por IA puede ser incorrecto.">
              <a:extLst>
                <a:ext uri="{FF2B5EF4-FFF2-40B4-BE49-F238E27FC236}">
                  <a16:creationId xmlns:a16="http://schemas.microsoft.com/office/drawing/2014/main" id="{B2CB85E7-4209-AAD5-C964-CD0571BB8E47}"/>
                </a:ext>
              </a:extLst>
            </p:cNvPr>
            <p:cNvPicPr>
              <a:picLocks noChangeAspect="1"/>
            </p:cNvPicPr>
            <p:nvPr/>
          </p:nvPicPr>
          <p:blipFill>
            <a:blip r:embed="rId8"/>
            <a:stretch>
              <a:fillRect/>
            </a:stretch>
          </p:blipFill>
          <p:spPr>
            <a:xfrm>
              <a:off x="3307722" y="4546094"/>
              <a:ext cx="368557" cy="368557"/>
            </a:xfrm>
            <a:prstGeom prst="rect">
              <a:avLst/>
            </a:prstGeom>
          </p:spPr>
        </p:pic>
      </p:grpSp>
    </p:spTree>
    <p:extLst>
      <p:ext uri="{BB962C8B-B14F-4D97-AF65-F5344CB8AC3E}">
        <p14:creationId xmlns:p14="http://schemas.microsoft.com/office/powerpoint/2010/main" val="416235185"/>
      </p:ext>
    </p:extLst>
  </p:cSld>
  <p:clrMapOvr>
    <a:masterClrMapping/>
  </p:clrMapOvr>
</p:sld>
</file>

<file path=ppt/theme/theme1.xml><?xml version="1.0" encoding="utf-8"?>
<a:theme xmlns:a="http://schemas.openxmlformats.org/drawingml/2006/main" name="Office Theme">
  <a:themeElements>
    <a:clrScheme name="DRYADS PROJECT PALETTE">
      <a:dk1>
        <a:srgbClr val="3F4F44"/>
      </a:dk1>
      <a:lt1>
        <a:srgbClr val="F8F8F8"/>
      </a:lt1>
      <a:dk2>
        <a:srgbClr val="008854"/>
      </a:dk2>
      <a:lt2>
        <a:srgbClr val="C1CBB0"/>
      </a:lt2>
      <a:accent1>
        <a:srgbClr val="2EF77A"/>
      </a:accent1>
      <a:accent2>
        <a:srgbClr val="008854"/>
      </a:accent2>
      <a:accent3>
        <a:srgbClr val="204821"/>
      </a:accent3>
      <a:accent4>
        <a:srgbClr val="2EF77A"/>
      </a:accent4>
      <a:accent5>
        <a:srgbClr val="FFC437"/>
      </a:accent5>
      <a:accent6>
        <a:srgbClr val="C1CBB0"/>
      </a:accent6>
      <a:hlink>
        <a:srgbClr val="204821"/>
      </a:hlink>
      <a:folHlink>
        <a:srgbClr val="2EF77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DRYADS PROJECT PALETTE">
      <a:dk1>
        <a:srgbClr val="3F4F44"/>
      </a:dk1>
      <a:lt1>
        <a:srgbClr val="F8F8F8"/>
      </a:lt1>
      <a:dk2>
        <a:srgbClr val="008854"/>
      </a:dk2>
      <a:lt2>
        <a:srgbClr val="C1CBB0"/>
      </a:lt2>
      <a:accent1>
        <a:srgbClr val="2EF77A"/>
      </a:accent1>
      <a:accent2>
        <a:srgbClr val="008854"/>
      </a:accent2>
      <a:accent3>
        <a:srgbClr val="204821"/>
      </a:accent3>
      <a:accent4>
        <a:srgbClr val="2EF77A"/>
      </a:accent4>
      <a:accent5>
        <a:srgbClr val="FFC437"/>
      </a:accent5>
      <a:accent6>
        <a:srgbClr val="C1CBB0"/>
      </a:accent6>
      <a:hlink>
        <a:srgbClr val="204821"/>
      </a:hlink>
      <a:folHlink>
        <a:srgbClr val="2EF77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48bf5a78-e357-47de-8b5d-f85b0ac68f40" xsi:nil="true"/>
    <lcf76f155ced4ddcb4097134ff3c332f xmlns="dad05a0c-def4-4b76-8598-29bc2c36b587">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Έγγραφο" ma:contentTypeID="0x010100011582485F044F439BA45DF1934D06D8" ma:contentTypeVersion="19" ma:contentTypeDescription="Δημιουργία νέου εγγράφου" ma:contentTypeScope="" ma:versionID="030a051a5625cce268f0b40a1d1a65b4">
  <xsd:schema xmlns:xsd="http://www.w3.org/2001/XMLSchema" xmlns:xs="http://www.w3.org/2001/XMLSchema" xmlns:p="http://schemas.microsoft.com/office/2006/metadata/properties" xmlns:ns2="dad05a0c-def4-4b76-8598-29bc2c36b587" xmlns:ns3="1ef66056-df45-4140-8abe-0c84a23b1143" xmlns:ns4="48bf5a78-e357-47de-8b5d-f85b0ac68f40" targetNamespace="http://schemas.microsoft.com/office/2006/metadata/properties" ma:root="true" ma:fieldsID="3940ee57ea9e47b73df3d448e1565f5c" ns2:_="" ns3:_="" ns4:_="">
    <xsd:import namespace="dad05a0c-def4-4b76-8598-29bc2c36b587"/>
    <xsd:import namespace="1ef66056-df45-4140-8abe-0c84a23b1143"/>
    <xsd:import namespace="48bf5a78-e357-47de-8b5d-f85b0ac68f40"/>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GenerationTime" minOccurs="0"/>
                <xsd:element ref="ns2:MediaServiceEventHashCode" minOccurs="0"/>
                <xsd:element ref="ns2:MediaServiceOCR" minOccurs="0"/>
                <xsd:element ref="ns3:SharedWithUsers" minOccurs="0"/>
                <xsd:element ref="ns3:SharedWithDetails" minOccurs="0"/>
                <xsd:element ref="ns2:MediaLengthInSeconds" minOccurs="0"/>
                <xsd:element ref="ns2:MediaServiceLocation" minOccurs="0"/>
                <xsd:element ref="ns2:lcf76f155ced4ddcb4097134ff3c332f" minOccurs="0"/>
                <xsd:element ref="ns4: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ad05a0c-def4-4b76-8598-29bc2c36b58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LengthInSeconds" ma:index="18" nillable="true" ma:displayName="MediaLengthInSeconds" ma:hidden="true" ma:internalName="MediaLengthInSeconds" ma:readOnly="true">
      <xsd:simpleType>
        <xsd:restriction base="dms:Unknown"/>
      </xsd:simpleType>
    </xsd:element>
    <xsd:element name="MediaServiceLocation" ma:index="19"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Ετικέτες εικόνας" ma:readOnly="false" ma:fieldId="{5cf76f15-5ced-4ddc-b409-7134ff3c332f}" ma:taxonomyMulti="true" ma:sspId="416e829d-f284-4ff7-8186-3ac0651d97b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ef66056-df45-4140-8abe-0c84a23b1143" elementFormDefault="qualified">
    <xsd:import namespace="http://schemas.microsoft.com/office/2006/documentManagement/types"/>
    <xsd:import namespace="http://schemas.microsoft.com/office/infopath/2007/PartnerControls"/>
    <xsd:element name="SharedWithUsers" ma:index="16" nillable="true" ma:displayName="Κοινή χρήση με"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Κοινή χρήση με λεπτομέρειες"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8bf5a78-e357-47de-8b5d-f85b0ac68f40" elementFormDefault="qualified">
    <xsd:import namespace="http://schemas.microsoft.com/office/2006/documentManagement/types"/>
    <xsd:import namespace="http://schemas.microsoft.com/office/infopath/2007/PartnerControls"/>
    <xsd:element name="TaxCatchAll" ma:index="22" nillable="true" ma:displayName="Taxonomy Catch All Column" ma:hidden="true" ma:list="{c549ce28-e2b1-4131-ba4c-3b67616ee45e}" ma:internalName="TaxCatchAll" ma:showField="CatchAllData" ma:web="1ef66056-df45-4140-8abe-0c84a23b114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Τύπος περιεχομένου"/>
        <xsd:element ref="dc:title" minOccurs="0" maxOccurs="1" ma:index="4" ma:displayName="Τίτλος"/>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CA8171D-215D-4373-BA0A-5FD3FE22E892}">
  <ds:schemaRefs>
    <ds:schemaRef ds:uri="http://schemas.microsoft.com/office/infopath/2007/PartnerControls"/>
    <ds:schemaRef ds:uri="http://schemas.microsoft.com/office/2006/documentManagement/types"/>
    <ds:schemaRef ds:uri="http://purl.org/dc/elements/1.1/"/>
    <ds:schemaRef ds:uri="http://schemas.openxmlformats.org/package/2006/metadata/core-properties"/>
    <ds:schemaRef ds:uri="http://purl.org/dc/dcmitype/"/>
    <ds:schemaRef ds:uri="http://purl.org/dc/terms/"/>
    <ds:schemaRef ds:uri="a6564999-1edf-4bd5-b9a9-665d7aef54dc"/>
    <ds:schemaRef ds:uri="71b76076-7d47-410e-8cf2-a23f01af1c52"/>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74E10651-D328-4BDC-BA5B-5B994C273F01}"/>
</file>

<file path=customXml/itemProps3.xml><?xml version="1.0" encoding="utf-8"?>
<ds:datastoreItem xmlns:ds="http://schemas.openxmlformats.org/officeDocument/2006/customXml" ds:itemID="{C7F31455-6314-475A-9345-9DB6242F883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10698</TotalTime>
  <Words>572</Words>
  <Application>Microsoft Office PowerPoint</Application>
  <PresentationFormat>Panorámica</PresentationFormat>
  <Paragraphs>165</Paragraphs>
  <Slides>11</Slides>
  <Notes>11</Notes>
  <HiddenSlides>0</HiddenSlides>
  <MMClips>0</MMClips>
  <ScaleCrop>false</ScaleCrop>
  <HeadingPairs>
    <vt:vector size="6" baseType="variant">
      <vt:variant>
        <vt:lpstr>Fuentes usadas</vt:lpstr>
      </vt:variant>
      <vt:variant>
        <vt:i4>8</vt:i4>
      </vt:variant>
      <vt:variant>
        <vt:lpstr>Tema</vt:lpstr>
      </vt:variant>
      <vt:variant>
        <vt:i4>2</vt:i4>
      </vt:variant>
      <vt:variant>
        <vt:lpstr>Títulos de diapositiva</vt:lpstr>
      </vt:variant>
      <vt:variant>
        <vt:i4>11</vt:i4>
      </vt:variant>
    </vt:vector>
  </HeadingPairs>
  <TitlesOfParts>
    <vt:vector size="21" baseType="lpstr">
      <vt:lpstr>Century Gothic</vt:lpstr>
      <vt:lpstr>Cambria</vt:lpstr>
      <vt:lpstr>Wingdings</vt:lpstr>
      <vt:lpstr>Noto Sans Symbols</vt:lpstr>
      <vt:lpstr>Fira Sans Extra Condensed Medium</vt:lpstr>
      <vt:lpstr>Arial</vt:lpstr>
      <vt:lpstr>Calibri</vt:lpstr>
      <vt:lpstr>Fira Sans Condensed Medium</vt:lpstr>
      <vt:lpstr>Office Theme</vt:lpstr>
      <vt:lpstr>Office Theme</vt:lpstr>
      <vt:lpstr>Webinar #6 - From Risk Scenarios to Response Plans with TREEADS Simulation Technologies</vt:lpstr>
      <vt:lpstr>WebGIS-Integrated Wind–Fire–Smoke Modeling Tool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WebGIS-Integrated Wind–Fire–Smoke Modeling Tool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WP4 TREEADS Socio- Technological Solutions for Prevention and Preparedness</dc:title>
  <dc:creator>Evi Brousta</dc:creator>
  <cp:lastModifiedBy>Mabel Asensio Sevilla</cp:lastModifiedBy>
  <cp:revision>186</cp:revision>
  <dcterms:created xsi:type="dcterms:W3CDTF">2021-11-29T11:57:17Z</dcterms:created>
  <dcterms:modified xsi:type="dcterms:W3CDTF">2025-05-15T14:31:18Z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0x010100011582485F044F439BA45DF1934D06D8</vt:lpwstr>
  </property>
  <property fmtid="{D5CDD505-2E9C-101B-9397-08002B2CF9AE}" pid="3" name="MediaServiceImageTags">
    <vt:lpwstr/>
  </property>
</Properties>
</file>